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avi" ContentType="video/x-msvideo"/>
  <Default Extension="flv" ContentType="video/x-fl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303.xml" ContentType="application/vnd.openxmlformats-officedocument.presentationml.tags+xml"/>
  <Override PartName="/ppt/tags/tag304.xml" ContentType="application/vnd.openxmlformats-officedocument.presentationml.tags+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 id="2147483656" r:id="rId4"/>
    <p:sldMasterId id="2147483658" r:id="rId5"/>
    <p:sldMasterId id="2147483660" r:id="rId6"/>
    <p:sldMasterId id="2147483672" r:id="rId7"/>
    <p:sldMasterId id="2147483676" r:id="rId8"/>
  </p:sldMasterIdLst>
  <p:notesMasterIdLst>
    <p:notesMasterId r:id="rId144"/>
  </p:notesMasterIdLst>
  <p:sldIdLst>
    <p:sldId id="256" r:id="rId9"/>
    <p:sldId id="344" r:id="rId10"/>
    <p:sldId id="673" r:id="rId11"/>
    <p:sldId id="343" r:id="rId12"/>
    <p:sldId id="257" r:id="rId13"/>
    <p:sldId id="350" r:id="rId14"/>
    <p:sldId id="547" r:id="rId15"/>
    <p:sldId id="548" r:id="rId16"/>
    <p:sldId id="550" r:id="rId17"/>
    <p:sldId id="551" r:id="rId18"/>
    <p:sldId id="553" r:id="rId19"/>
    <p:sldId id="552" r:id="rId20"/>
    <p:sldId id="555" r:id="rId21"/>
    <p:sldId id="554" r:id="rId22"/>
    <p:sldId id="549" r:id="rId23"/>
    <p:sldId id="557" r:id="rId24"/>
    <p:sldId id="559" r:id="rId25"/>
    <p:sldId id="560" r:id="rId26"/>
    <p:sldId id="561" r:id="rId27"/>
    <p:sldId id="562" r:id="rId28"/>
    <p:sldId id="558" r:id="rId29"/>
    <p:sldId id="563" r:id="rId30"/>
    <p:sldId id="564" r:id="rId31"/>
    <p:sldId id="629" r:id="rId32"/>
    <p:sldId id="565" r:id="rId33"/>
    <p:sldId id="567" r:id="rId34"/>
    <p:sldId id="569" r:id="rId35"/>
    <p:sldId id="570" r:id="rId36"/>
    <p:sldId id="571" r:id="rId37"/>
    <p:sldId id="572" r:id="rId38"/>
    <p:sldId id="573" r:id="rId39"/>
    <p:sldId id="574" r:id="rId40"/>
    <p:sldId id="576" r:id="rId41"/>
    <p:sldId id="578" r:id="rId42"/>
    <p:sldId id="579" r:id="rId43"/>
    <p:sldId id="575" r:id="rId44"/>
    <p:sldId id="566" r:id="rId45"/>
    <p:sldId id="580" r:id="rId46"/>
    <p:sldId id="606" r:id="rId47"/>
    <p:sldId id="605" r:id="rId48"/>
    <p:sldId id="607" r:id="rId49"/>
    <p:sldId id="583" r:id="rId50"/>
    <p:sldId id="608" r:id="rId51"/>
    <p:sldId id="609" r:id="rId52"/>
    <p:sldId id="610" r:id="rId53"/>
    <p:sldId id="672" r:id="rId54"/>
    <p:sldId id="674" r:id="rId55"/>
    <p:sldId id="611" r:id="rId56"/>
    <p:sldId id="613" r:id="rId57"/>
    <p:sldId id="614" r:id="rId58"/>
    <p:sldId id="619" r:id="rId59"/>
    <p:sldId id="615" r:id="rId60"/>
    <p:sldId id="660" r:id="rId61"/>
    <p:sldId id="688" r:id="rId62"/>
    <p:sldId id="661" r:id="rId63"/>
    <p:sldId id="662" r:id="rId64"/>
    <p:sldId id="659" r:id="rId65"/>
    <p:sldId id="663" r:id="rId66"/>
    <p:sldId id="664" r:id="rId67"/>
    <p:sldId id="665" r:id="rId68"/>
    <p:sldId id="666" r:id="rId69"/>
    <p:sldId id="667" r:id="rId70"/>
    <p:sldId id="668" r:id="rId71"/>
    <p:sldId id="669" r:id="rId72"/>
    <p:sldId id="670" r:id="rId73"/>
    <p:sldId id="616" r:id="rId74"/>
    <p:sldId id="617" r:id="rId75"/>
    <p:sldId id="618" r:id="rId76"/>
    <p:sldId id="631" r:id="rId77"/>
    <p:sldId id="622" r:id="rId78"/>
    <p:sldId id="623" r:id="rId79"/>
    <p:sldId id="620" r:id="rId80"/>
    <p:sldId id="621" r:id="rId81"/>
    <p:sldId id="625" r:id="rId82"/>
    <p:sldId id="626" r:id="rId83"/>
    <p:sldId id="627" r:id="rId84"/>
    <p:sldId id="630" r:id="rId85"/>
    <p:sldId id="632" r:id="rId86"/>
    <p:sldId id="633" r:id="rId87"/>
    <p:sldId id="634" r:id="rId88"/>
    <p:sldId id="635" r:id="rId89"/>
    <p:sldId id="636" r:id="rId90"/>
    <p:sldId id="637" r:id="rId91"/>
    <p:sldId id="638" r:id="rId92"/>
    <p:sldId id="639" r:id="rId93"/>
    <p:sldId id="640" r:id="rId94"/>
    <p:sldId id="641" r:id="rId95"/>
    <p:sldId id="648" r:id="rId96"/>
    <p:sldId id="642" r:id="rId97"/>
    <p:sldId id="643" r:id="rId98"/>
    <p:sldId id="644" r:id="rId99"/>
    <p:sldId id="645" r:id="rId100"/>
    <p:sldId id="646" r:id="rId101"/>
    <p:sldId id="647" r:id="rId102"/>
    <p:sldId id="649" r:id="rId103"/>
    <p:sldId id="650" r:id="rId104"/>
    <p:sldId id="651" r:id="rId105"/>
    <p:sldId id="653" r:id="rId106"/>
    <p:sldId id="654" r:id="rId107"/>
    <p:sldId id="656" r:id="rId108"/>
    <p:sldId id="655" r:id="rId109"/>
    <p:sldId id="657" r:id="rId110"/>
    <p:sldId id="680" r:id="rId111"/>
    <p:sldId id="681" r:id="rId112"/>
    <p:sldId id="682" r:id="rId113"/>
    <p:sldId id="683" r:id="rId114"/>
    <p:sldId id="658" r:id="rId115"/>
    <p:sldId id="679" r:id="rId116"/>
    <p:sldId id="675" r:id="rId117"/>
    <p:sldId id="676" r:id="rId118"/>
    <p:sldId id="677" r:id="rId119"/>
    <p:sldId id="678" r:id="rId120"/>
    <p:sldId id="684" r:id="rId121"/>
    <p:sldId id="685" r:id="rId122"/>
    <p:sldId id="686" r:id="rId123"/>
    <p:sldId id="687" r:id="rId124"/>
    <p:sldId id="586" r:id="rId125"/>
    <p:sldId id="587" r:id="rId126"/>
    <p:sldId id="588" r:id="rId127"/>
    <p:sldId id="589" r:id="rId128"/>
    <p:sldId id="590" r:id="rId129"/>
    <p:sldId id="591" r:id="rId130"/>
    <p:sldId id="592" r:id="rId131"/>
    <p:sldId id="594" r:id="rId132"/>
    <p:sldId id="593" r:id="rId133"/>
    <p:sldId id="595" r:id="rId134"/>
    <p:sldId id="596" r:id="rId135"/>
    <p:sldId id="597" r:id="rId136"/>
    <p:sldId id="602" r:id="rId137"/>
    <p:sldId id="598" r:id="rId138"/>
    <p:sldId id="599" r:id="rId139"/>
    <p:sldId id="603" r:id="rId140"/>
    <p:sldId id="600" r:id="rId141"/>
    <p:sldId id="601" r:id="rId142"/>
    <p:sldId id="604" r:id="rId14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9261" autoAdjust="0"/>
  </p:normalViewPr>
  <p:slideViewPr>
    <p:cSldViewPr>
      <p:cViewPr varScale="1">
        <p:scale>
          <a:sx n="121" d="100"/>
          <a:sy n="121" d="100"/>
        </p:scale>
        <p:origin x="1116" y="1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4F7601-673D-4707-A418-A9C984C9C4C2}" type="doc">
      <dgm:prSet loTypeId="urn:microsoft.com/office/officeart/2008/layout/LinedList" loCatId="list" qsTypeId="urn:microsoft.com/office/officeart/2005/8/quickstyle/simple5" qsCatId="simple" csTypeId="urn:microsoft.com/office/officeart/2005/8/colors/accent2_3" csCatId="accent2" phldr="1"/>
      <dgm:spPr/>
      <dgm:t>
        <a:bodyPr/>
        <a:lstStyle/>
        <a:p>
          <a:endParaRPr lang="zh-CN" altLang="en-US"/>
        </a:p>
      </dgm:t>
    </dgm:pt>
    <dgm:pt modelId="{8E56069D-D8EB-45F3-8DFC-77675A2D8B0B}">
      <dgm:prSet/>
      <dgm:spPr/>
      <dgm:t>
        <a:bodyPr/>
        <a:lstStyle/>
        <a:p>
          <a:pPr rtl="0"/>
          <a:r>
            <a:rPr lang="en-US" b="1" dirty="0" smtClean="0">
              <a:solidFill>
                <a:srgbClr val="0070C0"/>
              </a:solidFill>
              <a:effectLst>
                <a:outerShdw blurRad="38100" dist="38100" dir="2700000" algn="tl">
                  <a:srgbClr val="000000">
                    <a:alpha val="43137"/>
                  </a:srgbClr>
                </a:outerShdw>
              </a:effectLst>
            </a:rPr>
            <a:t>The assumptions that observation are linear functions of the state and that the next state is a linear function of the previous state are crucial for the correctness of a </a:t>
          </a:r>
          <a:r>
            <a:rPr lang="en-US" b="1" dirty="0" smtClean="0">
              <a:solidFill>
                <a:srgbClr val="FF0000"/>
              </a:solidFill>
              <a:effectLst>
                <a:outerShdw blurRad="38100" dist="38100" dir="2700000" algn="tl">
                  <a:srgbClr val="000000">
                    <a:alpha val="43137"/>
                  </a:srgbClr>
                </a:outerShdw>
              </a:effectLst>
            </a:rPr>
            <a:t>linear</a:t>
          </a:r>
          <a:r>
            <a:rPr lang="en-US" b="1" dirty="0" smtClean="0">
              <a:solidFill>
                <a:srgbClr val="0070C0"/>
              </a:solidFill>
              <a:effectLst>
                <a:outerShdw blurRad="38100" dist="38100" dir="2700000" algn="tl">
                  <a:srgbClr val="000000">
                    <a:alpha val="43137"/>
                  </a:srgbClr>
                </a:outerShdw>
              </a:effectLst>
            </a:rPr>
            <a:t> Kalman filter. </a:t>
          </a:r>
          <a:endParaRPr lang="zh-CN" b="1" dirty="0">
            <a:solidFill>
              <a:srgbClr val="0070C0"/>
            </a:solidFill>
            <a:effectLst>
              <a:outerShdw blurRad="38100" dist="38100" dir="2700000" algn="tl">
                <a:srgbClr val="000000">
                  <a:alpha val="43137"/>
                </a:srgbClr>
              </a:outerShdw>
            </a:effectLst>
          </a:endParaRPr>
        </a:p>
      </dgm:t>
    </dgm:pt>
    <dgm:pt modelId="{F561E8DD-8361-424B-8E69-631E0924A578}" type="parTrans" cxnId="{E5DE61A6-59B8-41FB-BE0E-390E06DEBEE8}">
      <dgm:prSet/>
      <dgm:spPr/>
      <dgm:t>
        <a:bodyPr/>
        <a:lstStyle/>
        <a:p>
          <a:endParaRPr lang="zh-CN" altLang="en-US"/>
        </a:p>
      </dgm:t>
    </dgm:pt>
    <dgm:pt modelId="{53FDB0E6-BB2D-4C3C-BBE4-A9D18F92EA79}" type="sibTrans" cxnId="{E5DE61A6-59B8-41FB-BE0E-390E06DEBEE8}">
      <dgm:prSet/>
      <dgm:spPr/>
      <dgm:t>
        <a:bodyPr/>
        <a:lstStyle/>
        <a:p>
          <a:endParaRPr lang="zh-CN" altLang="en-US"/>
        </a:p>
      </dgm:t>
    </dgm:pt>
    <dgm:pt modelId="{23E101BC-4E80-4DD7-9F46-C32C9C5CAA63}">
      <dgm:prSet/>
      <dgm:spPr/>
      <dgm:t>
        <a:bodyPr/>
        <a:lstStyle/>
        <a:p>
          <a:pPr rtl="0"/>
          <a:r>
            <a:rPr lang="en-US" altLang="zh-CN" b="1" dirty="0" smtClean="0">
              <a:solidFill>
                <a:srgbClr val="FF0000"/>
              </a:solidFill>
              <a:effectLst>
                <a:outerShdw blurRad="38100" dist="38100" dir="2700000" algn="tl">
                  <a:srgbClr val="000000">
                    <a:alpha val="43137"/>
                  </a:srgbClr>
                </a:outerShdw>
              </a:effectLst>
            </a:rPr>
            <a:t>Linear assumption</a:t>
          </a:r>
          <a:endParaRPr lang="zh-CN" b="1" dirty="0">
            <a:solidFill>
              <a:srgbClr val="FF0000"/>
            </a:solidFill>
            <a:effectLst>
              <a:outerShdw blurRad="38100" dist="38100" dir="2700000" algn="tl">
                <a:srgbClr val="000000">
                  <a:alpha val="43137"/>
                </a:srgbClr>
              </a:outerShdw>
            </a:effectLst>
          </a:endParaRPr>
        </a:p>
      </dgm:t>
    </dgm:pt>
    <dgm:pt modelId="{77672F5E-1020-45D7-B164-620794651BE4}" type="parTrans" cxnId="{8C213180-293F-4DA6-855B-7F16A876F014}">
      <dgm:prSet/>
      <dgm:spPr/>
      <dgm:t>
        <a:bodyPr/>
        <a:lstStyle/>
        <a:p>
          <a:endParaRPr lang="zh-CN" altLang="en-US"/>
        </a:p>
      </dgm:t>
    </dgm:pt>
    <dgm:pt modelId="{164C936C-7B6B-4129-8660-FD4D4A82E2DD}" type="sibTrans" cxnId="{8C213180-293F-4DA6-855B-7F16A876F014}">
      <dgm:prSet/>
      <dgm:spPr/>
      <dgm:t>
        <a:bodyPr/>
        <a:lstStyle/>
        <a:p>
          <a:endParaRPr lang="zh-CN" altLang="en-US"/>
        </a:p>
      </dgm:t>
    </dgm:pt>
    <dgm:pt modelId="{725D9E40-D7D1-4640-BB68-57CCD970663A}" type="pres">
      <dgm:prSet presAssocID="{8B4F7601-673D-4707-A418-A9C984C9C4C2}" presName="vert0" presStyleCnt="0">
        <dgm:presLayoutVars>
          <dgm:dir/>
          <dgm:animOne val="branch"/>
          <dgm:animLvl val="lvl"/>
        </dgm:presLayoutVars>
      </dgm:prSet>
      <dgm:spPr/>
      <dgm:t>
        <a:bodyPr/>
        <a:lstStyle/>
        <a:p>
          <a:endParaRPr lang="zh-CN" altLang="en-US"/>
        </a:p>
      </dgm:t>
    </dgm:pt>
    <dgm:pt modelId="{6BA9E74F-5F73-4AD8-B6AE-CD63D088AE15}" type="pres">
      <dgm:prSet presAssocID="{23E101BC-4E80-4DD7-9F46-C32C9C5CAA63}" presName="thickLine" presStyleLbl="alignNode1" presStyleIdx="0" presStyleCnt="1"/>
      <dgm:spPr/>
    </dgm:pt>
    <dgm:pt modelId="{FB2D7F1E-6253-417A-80D8-CE2B240895F5}" type="pres">
      <dgm:prSet presAssocID="{23E101BC-4E80-4DD7-9F46-C32C9C5CAA63}" presName="horz1" presStyleCnt="0"/>
      <dgm:spPr/>
    </dgm:pt>
    <dgm:pt modelId="{D1B57332-2901-46EA-9F66-4C4ACC4F4115}" type="pres">
      <dgm:prSet presAssocID="{23E101BC-4E80-4DD7-9F46-C32C9C5CAA63}" presName="tx1" presStyleLbl="revTx" presStyleIdx="0" presStyleCnt="2"/>
      <dgm:spPr/>
      <dgm:t>
        <a:bodyPr/>
        <a:lstStyle/>
        <a:p>
          <a:endParaRPr lang="zh-CN" altLang="en-US"/>
        </a:p>
      </dgm:t>
    </dgm:pt>
    <dgm:pt modelId="{7DB1B274-10FB-4B7B-AFEE-8C90FA91DFC0}" type="pres">
      <dgm:prSet presAssocID="{23E101BC-4E80-4DD7-9F46-C32C9C5CAA63}" presName="vert1" presStyleCnt="0"/>
      <dgm:spPr/>
    </dgm:pt>
    <dgm:pt modelId="{4754E4C4-E40E-4E8E-A5FC-B9C965EF42C3}" type="pres">
      <dgm:prSet presAssocID="{8E56069D-D8EB-45F3-8DFC-77675A2D8B0B}" presName="vertSpace2a" presStyleCnt="0"/>
      <dgm:spPr/>
    </dgm:pt>
    <dgm:pt modelId="{61B2C135-2304-462A-8BE2-96F8A9B0F591}" type="pres">
      <dgm:prSet presAssocID="{8E56069D-D8EB-45F3-8DFC-77675A2D8B0B}" presName="horz2" presStyleCnt="0"/>
      <dgm:spPr/>
    </dgm:pt>
    <dgm:pt modelId="{B77916A9-C2AF-4AE9-B73A-6F7291810828}" type="pres">
      <dgm:prSet presAssocID="{8E56069D-D8EB-45F3-8DFC-77675A2D8B0B}" presName="horzSpace2" presStyleCnt="0"/>
      <dgm:spPr/>
    </dgm:pt>
    <dgm:pt modelId="{380DE76A-7FE0-4530-BD91-B03F2020C7D3}" type="pres">
      <dgm:prSet presAssocID="{8E56069D-D8EB-45F3-8DFC-77675A2D8B0B}" presName="tx2" presStyleLbl="revTx" presStyleIdx="1" presStyleCnt="2"/>
      <dgm:spPr/>
      <dgm:t>
        <a:bodyPr/>
        <a:lstStyle/>
        <a:p>
          <a:endParaRPr lang="zh-CN" altLang="en-US"/>
        </a:p>
      </dgm:t>
    </dgm:pt>
    <dgm:pt modelId="{000FC636-508E-4AA1-9923-D0B73C6FE9BD}" type="pres">
      <dgm:prSet presAssocID="{8E56069D-D8EB-45F3-8DFC-77675A2D8B0B}" presName="vert2" presStyleCnt="0"/>
      <dgm:spPr/>
    </dgm:pt>
    <dgm:pt modelId="{CAE94A83-8F39-413B-9A41-5E633FFB516A}" type="pres">
      <dgm:prSet presAssocID="{8E56069D-D8EB-45F3-8DFC-77675A2D8B0B}" presName="thinLine2b" presStyleLbl="callout" presStyleIdx="0" presStyleCnt="1"/>
      <dgm:spPr/>
    </dgm:pt>
    <dgm:pt modelId="{90441160-2F4C-4BA1-A027-6F5A67E54484}" type="pres">
      <dgm:prSet presAssocID="{8E56069D-D8EB-45F3-8DFC-77675A2D8B0B}" presName="vertSpace2b" presStyleCnt="0"/>
      <dgm:spPr/>
    </dgm:pt>
  </dgm:ptLst>
  <dgm:cxnLst>
    <dgm:cxn modelId="{8CC4BC54-AE4C-4498-87D7-3C8EA93E579E}" type="presOf" srcId="{23E101BC-4E80-4DD7-9F46-C32C9C5CAA63}" destId="{D1B57332-2901-46EA-9F66-4C4ACC4F4115}" srcOrd="0" destOrd="0" presId="urn:microsoft.com/office/officeart/2008/layout/LinedList"/>
    <dgm:cxn modelId="{E5DE61A6-59B8-41FB-BE0E-390E06DEBEE8}" srcId="{23E101BC-4E80-4DD7-9F46-C32C9C5CAA63}" destId="{8E56069D-D8EB-45F3-8DFC-77675A2D8B0B}" srcOrd="0" destOrd="0" parTransId="{F561E8DD-8361-424B-8E69-631E0924A578}" sibTransId="{53FDB0E6-BB2D-4C3C-BBE4-A9D18F92EA79}"/>
    <dgm:cxn modelId="{161E4665-ED6F-4C34-8B79-99BA6345807A}" type="presOf" srcId="{8E56069D-D8EB-45F3-8DFC-77675A2D8B0B}" destId="{380DE76A-7FE0-4530-BD91-B03F2020C7D3}" srcOrd="0" destOrd="0" presId="urn:microsoft.com/office/officeart/2008/layout/LinedList"/>
    <dgm:cxn modelId="{2D8C4B72-5C22-4F2F-B5B8-AC38F23CC14C}" type="presOf" srcId="{8B4F7601-673D-4707-A418-A9C984C9C4C2}" destId="{725D9E40-D7D1-4640-BB68-57CCD970663A}" srcOrd="0" destOrd="0" presId="urn:microsoft.com/office/officeart/2008/layout/LinedList"/>
    <dgm:cxn modelId="{8C213180-293F-4DA6-855B-7F16A876F014}" srcId="{8B4F7601-673D-4707-A418-A9C984C9C4C2}" destId="{23E101BC-4E80-4DD7-9F46-C32C9C5CAA63}" srcOrd="0" destOrd="0" parTransId="{77672F5E-1020-45D7-B164-620794651BE4}" sibTransId="{164C936C-7B6B-4129-8660-FD4D4A82E2DD}"/>
    <dgm:cxn modelId="{E038BD19-EB09-4278-B704-6D88CE03D571}" type="presParOf" srcId="{725D9E40-D7D1-4640-BB68-57CCD970663A}" destId="{6BA9E74F-5F73-4AD8-B6AE-CD63D088AE15}" srcOrd="0" destOrd="0" presId="urn:microsoft.com/office/officeart/2008/layout/LinedList"/>
    <dgm:cxn modelId="{12DD74F8-5B68-4A5A-88DD-A1866A581AA9}" type="presParOf" srcId="{725D9E40-D7D1-4640-BB68-57CCD970663A}" destId="{FB2D7F1E-6253-417A-80D8-CE2B240895F5}" srcOrd="1" destOrd="0" presId="urn:microsoft.com/office/officeart/2008/layout/LinedList"/>
    <dgm:cxn modelId="{E81BE184-BD02-49A8-B240-5EFC522AA6C0}" type="presParOf" srcId="{FB2D7F1E-6253-417A-80D8-CE2B240895F5}" destId="{D1B57332-2901-46EA-9F66-4C4ACC4F4115}" srcOrd="0" destOrd="0" presId="urn:microsoft.com/office/officeart/2008/layout/LinedList"/>
    <dgm:cxn modelId="{27B1A815-835F-4706-89F7-FA7F80FD9C10}" type="presParOf" srcId="{FB2D7F1E-6253-417A-80D8-CE2B240895F5}" destId="{7DB1B274-10FB-4B7B-AFEE-8C90FA91DFC0}" srcOrd="1" destOrd="0" presId="urn:microsoft.com/office/officeart/2008/layout/LinedList"/>
    <dgm:cxn modelId="{3429B472-D4CA-4C12-8AF3-C3A498BB27BA}" type="presParOf" srcId="{7DB1B274-10FB-4B7B-AFEE-8C90FA91DFC0}" destId="{4754E4C4-E40E-4E8E-A5FC-B9C965EF42C3}" srcOrd="0" destOrd="0" presId="urn:microsoft.com/office/officeart/2008/layout/LinedList"/>
    <dgm:cxn modelId="{89259C93-DACB-4D24-BE98-96597173B9DA}" type="presParOf" srcId="{7DB1B274-10FB-4B7B-AFEE-8C90FA91DFC0}" destId="{61B2C135-2304-462A-8BE2-96F8A9B0F591}" srcOrd="1" destOrd="0" presId="urn:microsoft.com/office/officeart/2008/layout/LinedList"/>
    <dgm:cxn modelId="{A4EAF788-8FB2-4D37-A4C1-64EA0C73E67D}" type="presParOf" srcId="{61B2C135-2304-462A-8BE2-96F8A9B0F591}" destId="{B77916A9-C2AF-4AE9-B73A-6F7291810828}" srcOrd="0" destOrd="0" presId="urn:microsoft.com/office/officeart/2008/layout/LinedList"/>
    <dgm:cxn modelId="{A9D17029-6B01-4EED-B6C4-76E94E4DAF27}" type="presParOf" srcId="{61B2C135-2304-462A-8BE2-96F8A9B0F591}" destId="{380DE76A-7FE0-4530-BD91-B03F2020C7D3}" srcOrd="1" destOrd="0" presId="urn:microsoft.com/office/officeart/2008/layout/LinedList"/>
    <dgm:cxn modelId="{51E975D3-3000-4E20-AA17-F5F9092303CE}" type="presParOf" srcId="{61B2C135-2304-462A-8BE2-96F8A9B0F591}" destId="{000FC636-508E-4AA1-9923-D0B73C6FE9BD}" srcOrd="2" destOrd="0" presId="urn:microsoft.com/office/officeart/2008/layout/LinedList"/>
    <dgm:cxn modelId="{8EA01BDF-E3A6-49F7-9D61-1B37FBCDD411}" type="presParOf" srcId="{7DB1B274-10FB-4B7B-AFEE-8C90FA91DFC0}" destId="{CAE94A83-8F39-413B-9A41-5E633FFB516A}" srcOrd="2" destOrd="0" presId="urn:microsoft.com/office/officeart/2008/layout/LinedList"/>
    <dgm:cxn modelId="{58802DC0-FFF1-40E4-BB80-8AE4FE804784}" type="presParOf" srcId="{7DB1B274-10FB-4B7B-AFEE-8C90FA91DFC0}" destId="{90441160-2F4C-4BA1-A027-6F5A67E54484}"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4D22980-F8AC-4810-975A-0BD663569AF4}" type="doc">
      <dgm:prSet loTypeId="urn:microsoft.com/office/officeart/2005/8/layout/vList2" loCatId="list" qsTypeId="urn:microsoft.com/office/officeart/2005/8/quickstyle/simple5" qsCatId="simple" csTypeId="urn:microsoft.com/office/officeart/2005/8/colors/colorful3" csCatId="colorful" phldr="1"/>
      <dgm:spPr/>
      <dgm:t>
        <a:bodyPr/>
        <a:lstStyle/>
        <a:p>
          <a:endParaRPr lang="zh-CN" altLang="en-US"/>
        </a:p>
      </dgm:t>
    </dgm:pt>
    <dgm:pt modelId="{4BC1460F-FD84-40E3-A03E-E282028D62A4}">
      <dgm:prSet phldrT="[文本]"/>
      <dgm:spPr/>
      <dgm:t>
        <a:bodyPr/>
        <a:lstStyle/>
        <a:p>
          <a:r>
            <a:rPr lang="en-US" altLang="zh-CN" dirty="0" smtClean="0"/>
            <a:t>Namespace in C++</a:t>
          </a:r>
          <a:endParaRPr lang="zh-CN" altLang="en-US" dirty="0"/>
        </a:p>
      </dgm:t>
    </dgm:pt>
    <dgm:pt modelId="{36372837-8035-43FC-A20D-55AAB8CBEE73}" type="parTrans" cxnId="{7D9EB93D-1FE8-45A6-B474-F6EFCF3C0503}">
      <dgm:prSet/>
      <dgm:spPr/>
      <dgm:t>
        <a:bodyPr/>
        <a:lstStyle/>
        <a:p>
          <a:endParaRPr lang="zh-CN" altLang="en-US"/>
        </a:p>
      </dgm:t>
    </dgm:pt>
    <dgm:pt modelId="{2BF44890-D932-4067-8FC2-0D49B9688C15}" type="sibTrans" cxnId="{7D9EB93D-1FE8-45A6-B474-F6EFCF3C0503}">
      <dgm:prSet/>
      <dgm:spPr/>
      <dgm:t>
        <a:bodyPr/>
        <a:lstStyle/>
        <a:p>
          <a:endParaRPr lang="zh-CN" altLang="en-US"/>
        </a:p>
      </dgm:t>
    </dgm:pt>
    <dgm:pt modelId="{F7EDAB8B-ED92-40FD-9A7E-CDB37B6F76B6}" type="pres">
      <dgm:prSet presAssocID="{D4D22980-F8AC-4810-975A-0BD663569AF4}" presName="linear" presStyleCnt="0">
        <dgm:presLayoutVars>
          <dgm:animLvl val="lvl"/>
          <dgm:resizeHandles val="exact"/>
        </dgm:presLayoutVars>
      </dgm:prSet>
      <dgm:spPr/>
      <dgm:t>
        <a:bodyPr/>
        <a:lstStyle/>
        <a:p>
          <a:endParaRPr lang="zh-CN" altLang="en-US"/>
        </a:p>
      </dgm:t>
    </dgm:pt>
    <dgm:pt modelId="{8B5D80FA-4630-4D95-A3FB-A73CEFE48696}" type="pres">
      <dgm:prSet presAssocID="{4BC1460F-FD84-40E3-A03E-E282028D62A4}" presName="parentText" presStyleLbl="node1" presStyleIdx="0" presStyleCnt="1">
        <dgm:presLayoutVars>
          <dgm:chMax val="0"/>
          <dgm:bulletEnabled val="1"/>
        </dgm:presLayoutVars>
      </dgm:prSet>
      <dgm:spPr/>
      <dgm:t>
        <a:bodyPr/>
        <a:lstStyle/>
        <a:p>
          <a:endParaRPr lang="zh-CN" altLang="en-US"/>
        </a:p>
      </dgm:t>
    </dgm:pt>
  </dgm:ptLst>
  <dgm:cxnLst>
    <dgm:cxn modelId="{472AADBE-4139-44D9-B01B-B4BC9F6A15FF}" type="presOf" srcId="{4BC1460F-FD84-40E3-A03E-E282028D62A4}" destId="{8B5D80FA-4630-4D95-A3FB-A73CEFE48696}" srcOrd="0" destOrd="0" presId="urn:microsoft.com/office/officeart/2005/8/layout/vList2"/>
    <dgm:cxn modelId="{FEC26B17-95BB-4A4C-B39B-708933B1FE67}" type="presOf" srcId="{D4D22980-F8AC-4810-975A-0BD663569AF4}" destId="{F7EDAB8B-ED92-40FD-9A7E-CDB37B6F76B6}" srcOrd="0" destOrd="0" presId="urn:microsoft.com/office/officeart/2005/8/layout/vList2"/>
    <dgm:cxn modelId="{7D9EB93D-1FE8-45A6-B474-F6EFCF3C0503}" srcId="{D4D22980-F8AC-4810-975A-0BD663569AF4}" destId="{4BC1460F-FD84-40E3-A03E-E282028D62A4}" srcOrd="0" destOrd="0" parTransId="{36372837-8035-43FC-A20D-55AAB8CBEE73}" sibTransId="{2BF44890-D932-4067-8FC2-0D49B9688C15}"/>
    <dgm:cxn modelId="{ADB58555-5812-45B7-9E07-467A70AFCDD2}" type="presParOf" srcId="{F7EDAB8B-ED92-40FD-9A7E-CDB37B6F76B6}" destId="{8B5D80FA-4630-4D95-A3FB-A73CEFE48696}"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390D482-3468-4369-8F73-271CD881B3D5}"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A71F673E-D998-4B26-B262-347A9E0065EC}">
      <dgm:prSet/>
      <dgm:spPr/>
      <dgm:t>
        <a:bodyPr/>
        <a:lstStyle/>
        <a:p>
          <a:pPr rtl="0"/>
          <a:r>
            <a:rPr lang="en-US" dirty="0" smtClean="0"/>
            <a:t>Always bound the resulting angles using function </a:t>
          </a:r>
          <a:r>
            <a:rPr lang="en-US" b="1" i="1" dirty="0" err="1" smtClean="0">
              <a:solidFill>
                <a:srgbClr val="FFFF00"/>
              </a:solidFill>
            </a:rPr>
            <a:t>piTopi</a:t>
          </a:r>
          <a:r>
            <a:rPr lang="en-US" b="1" i="1" dirty="0" smtClean="0">
              <a:solidFill>
                <a:srgbClr val="FFFF00"/>
              </a:solidFill>
            </a:rPr>
            <a:t>.</a:t>
          </a:r>
          <a:endParaRPr lang="zh-CN" b="1" i="1" dirty="0">
            <a:solidFill>
              <a:srgbClr val="FFFF00"/>
            </a:solidFill>
          </a:endParaRPr>
        </a:p>
      </dgm:t>
    </dgm:pt>
    <dgm:pt modelId="{29A3250B-381E-4700-B5F9-842554A94DC9}" type="parTrans" cxnId="{48E404C9-240E-4C8E-B6D3-ADB78A5FA6C9}">
      <dgm:prSet/>
      <dgm:spPr/>
      <dgm:t>
        <a:bodyPr/>
        <a:lstStyle/>
        <a:p>
          <a:endParaRPr lang="zh-CN" altLang="en-US"/>
        </a:p>
      </dgm:t>
    </dgm:pt>
    <dgm:pt modelId="{2C7A32B8-F51D-4048-8F49-5C632CF5A7FF}" type="sibTrans" cxnId="{48E404C9-240E-4C8E-B6D3-ADB78A5FA6C9}">
      <dgm:prSet/>
      <dgm:spPr/>
      <dgm:t>
        <a:bodyPr/>
        <a:lstStyle/>
        <a:p>
          <a:endParaRPr lang="zh-CN" altLang="en-US"/>
        </a:p>
      </dgm:t>
    </dgm:pt>
    <dgm:pt modelId="{7BC291C3-FE55-4CB3-924C-127B30405581}" type="pres">
      <dgm:prSet presAssocID="{4390D482-3468-4369-8F73-271CD881B3D5}" presName="linear" presStyleCnt="0">
        <dgm:presLayoutVars>
          <dgm:animLvl val="lvl"/>
          <dgm:resizeHandles val="exact"/>
        </dgm:presLayoutVars>
      </dgm:prSet>
      <dgm:spPr/>
      <dgm:t>
        <a:bodyPr/>
        <a:lstStyle/>
        <a:p>
          <a:endParaRPr lang="zh-CN" altLang="en-US"/>
        </a:p>
      </dgm:t>
    </dgm:pt>
    <dgm:pt modelId="{3C3E2FB3-AD15-41D0-BC52-17A2AF0ACDCB}" type="pres">
      <dgm:prSet presAssocID="{A71F673E-D998-4B26-B262-347A9E0065EC}" presName="parentText" presStyleLbl="node1" presStyleIdx="0" presStyleCnt="1">
        <dgm:presLayoutVars>
          <dgm:chMax val="0"/>
          <dgm:bulletEnabled val="1"/>
        </dgm:presLayoutVars>
      </dgm:prSet>
      <dgm:spPr/>
      <dgm:t>
        <a:bodyPr/>
        <a:lstStyle/>
        <a:p>
          <a:endParaRPr lang="zh-CN" altLang="en-US"/>
        </a:p>
      </dgm:t>
    </dgm:pt>
  </dgm:ptLst>
  <dgm:cxnLst>
    <dgm:cxn modelId="{3D00F867-7C5A-4099-A532-F74C14F12FE2}" type="presOf" srcId="{4390D482-3468-4369-8F73-271CD881B3D5}" destId="{7BC291C3-FE55-4CB3-924C-127B30405581}" srcOrd="0" destOrd="0" presId="urn:microsoft.com/office/officeart/2005/8/layout/vList2"/>
    <dgm:cxn modelId="{48E404C9-240E-4C8E-B6D3-ADB78A5FA6C9}" srcId="{4390D482-3468-4369-8F73-271CD881B3D5}" destId="{A71F673E-D998-4B26-B262-347A9E0065EC}" srcOrd="0" destOrd="0" parTransId="{29A3250B-381E-4700-B5F9-842554A94DC9}" sibTransId="{2C7A32B8-F51D-4048-8F49-5C632CF5A7FF}"/>
    <dgm:cxn modelId="{245660F5-972B-4301-9E99-F5BA14BE2482}" type="presOf" srcId="{A71F673E-D998-4B26-B262-347A9E0065EC}" destId="{3C3E2FB3-AD15-41D0-BC52-17A2AF0ACDCB}" srcOrd="0" destOrd="0" presId="urn:microsoft.com/office/officeart/2005/8/layout/vList2"/>
    <dgm:cxn modelId="{55D22C67-8183-4FBD-8409-4BF06CECD6FF}" type="presParOf" srcId="{7BC291C3-FE55-4CB3-924C-127B30405581}" destId="{3C3E2FB3-AD15-41D0-BC52-17A2AF0ACDC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3E91F00-E33A-4222-8DFF-6430E9A9AF66}"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EBD3EA01-4653-48BE-8C53-F1728A82D125}">
      <dgm:prSet/>
      <dgm:spPr/>
      <dgm:t>
        <a:bodyPr/>
        <a:lstStyle/>
        <a:p>
          <a:pPr rtl="0"/>
          <a:r>
            <a:rPr lang="en-US" dirty="0" smtClean="0"/>
            <a:t>Version SHA-1: ee267033a0</a:t>
          </a:r>
          <a:endParaRPr lang="zh-CN" dirty="0"/>
        </a:p>
      </dgm:t>
    </dgm:pt>
    <dgm:pt modelId="{88C5357D-4321-4520-9BBF-878D548A8C0C}" type="parTrans" cxnId="{9492AE6D-FFA0-4203-A22B-DD1EB51F9BBA}">
      <dgm:prSet/>
      <dgm:spPr/>
      <dgm:t>
        <a:bodyPr/>
        <a:lstStyle/>
        <a:p>
          <a:endParaRPr lang="zh-CN" altLang="en-US"/>
        </a:p>
      </dgm:t>
    </dgm:pt>
    <dgm:pt modelId="{148865EF-4A89-4665-B289-D487B5721759}" type="sibTrans" cxnId="{9492AE6D-FFA0-4203-A22B-DD1EB51F9BBA}">
      <dgm:prSet/>
      <dgm:spPr/>
      <dgm:t>
        <a:bodyPr/>
        <a:lstStyle/>
        <a:p>
          <a:endParaRPr lang="zh-CN" altLang="en-US"/>
        </a:p>
      </dgm:t>
    </dgm:pt>
    <dgm:pt modelId="{30A27AE2-525E-4B91-B328-E05491166A02}" type="pres">
      <dgm:prSet presAssocID="{93E91F00-E33A-4222-8DFF-6430E9A9AF66}" presName="linear" presStyleCnt="0">
        <dgm:presLayoutVars>
          <dgm:animLvl val="lvl"/>
          <dgm:resizeHandles val="exact"/>
        </dgm:presLayoutVars>
      </dgm:prSet>
      <dgm:spPr/>
      <dgm:t>
        <a:bodyPr/>
        <a:lstStyle/>
        <a:p>
          <a:endParaRPr lang="zh-CN" altLang="en-US"/>
        </a:p>
      </dgm:t>
    </dgm:pt>
    <dgm:pt modelId="{9072DEFB-E0B0-4B70-AE73-8DAB5B1DF828}" type="pres">
      <dgm:prSet presAssocID="{EBD3EA01-4653-48BE-8C53-F1728A82D125}" presName="parentText" presStyleLbl="node1" presStyleIdx="0" presStyleCnt="1" custLinFactX="-44968" custLinFactY="-489226" custLinFactNeighborX="-100000" custLinFactNeighborY="-500000">
        <dgm:presLayoutVars>
          <dgm:chMax val="0"/>
          <dgm:bulletEnabled val="1"/>
        </dgm:presLayoutVars>
      </dgm:prSet>
      <dgm:spPr/>
      <dgm:t>
        <a:bodyPr/>
        <a:lstStyle/>
        <a:p>
          <a:endParaRPr lang="zh-CN" altLang="en-US"/>
        </a:p>
      </dgm:t>
    </dgm:pt>
  </dgm:ptLst>
  <dgm:cxnLst>
    <dgm:cxn modelId="{9492AE6D-FFA0-4203-A22B-DD1EB51F9BBA}" srcId="{93E91F00-E33A-4222-8DFF-6430E9A9AF66}" destId="{EBD3EA01-4653-48BE-8C53-F1728A82D125}" srcOrd="0" destOrd="0" parTransId="{88C5357D-4321-4520-9BBF-878D548A8C0C}" sibTransId="{148865EF-4A89-4665-B289-D487B5721759}"/>
    <dgm:cxn modelId="{3900490E-14BE-4BC2-95F3-EAAF867840E5}" type="presOf" srcId="{EBD3EA01-4653-48BE-8C53-F1728A82D125}" destId="{9072DEFB-E0B0-4B70-AE73-8DAB5B1DF828}" srcOrd="0" destOrd="0" presId="urn:microsoft.com/office/officeart/2005/8/layout/vList2"/>
    <dgm:cxn modelId="{0F11074C-5341-489C-A67A-2046CB0A962A}" type="presOf" srcId="{93E91F00-E33A-4222-8DFF-6430E9A9AF66}" destId="{30A27AE2-525E-4B91-B328-E05491166A02}" srcOrd="0" destOrd="0" presId="urn:microsoft.com/office/officeart/2005/8/layout/vList2"/>
    <dgm:cxn modelId="{8BF45048-D161-486E-ADD6-6F8486CFC145}" type="presParOf" srcId="{30A27AE2-525E-4B91-B328-E05491166A02}" destId="{9072DEFB-E0B0-4B70-AE73-8DAB5B1DF82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3E91F00-E33A-4222-8DFF-6430E9A9AF66}"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EBD3EA01-4653-48BE-8C53-F1728A82D125}">
      <dgm:prSet/>
      <dgm:spPr/>
      <dgm:t>
        <a:bodyPr/>
        <a:lstStyle/>
        <a:p>
          <a:pPr rtl="0"/>
          <a:r>
            <a:rPr lang="en-US" dirty="0" smtClean="0"/>
            <a:t>Version SHA-1: ee267033a0</a:t>
          </a:r>
          <a:endParaRPr lang="zh-CN" dirty="0"/>
        </a:p>
      </dgm:t>
    </dgm:pt>
    <dgm:pt modelId="{88C5357D-4321-4520-9BBF-878D548A8C0C}" type="parTrans" cxnId="{9492AE6D-FFA0-4203-A22B-DD1EB51F9BBA}">
      <dgm:prSet/>
      <dgm:spPr/>
      <dgm:t>
        <a:bodyPr/>
        <a:lstStyle/>
        <a:p>
          <a:endParaRPr lang="zh-CN" altLang="en-US"/>
        </a:p>
      </dgm:t>
    </dgm:pt>
    <dgm:pt modelId="{148865EF-4A89-4665-B289-D487B5721759}" type="sibTrans" cxnId="{9492AE6D-FFA0-4203-A22B-DD1EB51F9BBA}">
      <dgm:prSet/>
      <dgm:spPr/>
      <dgm:t>
        <a:bodyPr/>
        <a:lstStyle/>
        <a:p>
          <a:endParaRPr lang="zh-CN" altLang="en-US"/>
        </a:p>
      </dgm:t>
    </dgm:pt>
    <dgm:pt modelId="{30A27AE2-525E-4B91-B328-E05491166A02}" type="pres">
      <dgm:prSet presAssocID="{93E91F00-E33A-4222-8DFF-6430E9A9AF66}" presName="linear" presStyleCnt="0">
        <dgm:presLayoutVars>
          <dgm:animLvl val="lvl"/>
          <dgm:resizeHandles val="exact"/>
        </dgm:presLayoutVars>
      </dgm:prSet>
      <dgm:spPr/>
      <dgm:t>
        <a:bodyPr/>
        <a:lstStyle/>
        <a:p>
          <a:endParaRPr lang="zh-CN" altLang="en-US"/>
        </a:p>
      </dgm:t>
    </dgm:pt>
    <dgm:pt modelId="{9072DEFB-E0B0-4B70-AE73-8DAB5B1DF828}" type="pres">
      <dgm:prSet presAssocID="{EBD3EA01-4653-48BE-8C53-F1728A82D125}" presName="parentText" presStyleLbl="node1" presStyleIdx="0" presStyleCnt="1" custLinFactX="-44968" custLinFactY="-489226" custLinFactNeighborX="-100000" custLinFactNeighborY="-500000">
        <dgm:presLayoutVars>
          <dgm:chMax val="0"/>
          <dgm:bulletEnabled val="1"/>
        </dgm:presLayoutVars>
      </dgm:prSet>
      <dgm:spPr/>
      <dgm:t>
        <a:bodyPr/>
        <a:lstStyle/>
        <a:p>
          <a:endParaRPr lang="zh-CN" altLang="en-US"/>
        </a:p>
      </dgm:t>
    </dgm:pt>
  </dgm:ptLst>
  <dgm:cxnLst>
    <dgm:cxn modelId="{5F43281D-26D6-46A9-AB16-7185935E5452}" type="presOf" srcId="{EBD3EA01-4653-48BE-8C53-F1728A82D125}" destId="{9072DEFB-E0B0-4B70-AE73-8DAB5B1DF828}" srcOrd="0" destOrd="0" presId="urn:microsoft.com/office/officeart/2005/8/layout/vList2"/>
    <dgm:cxn modelId="{9492AE6D-FFA0-4203-A22B-DD1EB51F9BBA}" srcId="{93E91F00-E33A-4222-8DFF-6430E9A9AF66}" destId="{EBD3EA01-4653-48BE-8C53-F1728A82D125}" srcOrd="0" destOrd="0" parTransId="{88C5357D-4321-4520-9BBF-878D548A8C0C}" sibTransId="{148865EF-4A89-4665-B289-D487B5721759}"/>
    <dgm:cxn modelId="{068363D9-7761-4598-85C6-A1CEB14E0118}" type="presOf" srcId="{93E91F00-E33A-4222-8DFF-6430E9A9AF66}" destId="{30A27AE2-525E-4B91-B328-E05491166A02}" srcOrd="0" destOrd="0" presId="urn:microsoft.com/office/officeart/2005/8/layout/vList2"/>
    <dgm:cxn modelId="{8B656AAB-67A8-47EF-9D04-4226FD391550}" type="presParOf" srcId="{30A27AE2-525E-4B91-B328-E05491166A02}" destId="{9072DEFB-E0B0-4B70-AE73-8DAB5B1DF82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3E91F00-E33A-4222-8DFF-6430E9A9AF66}"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EBD3EA01-4653-48BE-8C53-F1728A82D125}">
      <dgm:prSet/>
      <dgm:spPr/>
      <dgm:t>
        <a:bodyPr/>
        <a:lstStyle/>
        <a:p>
          <a:pPr rtl="0"/>
          <a:r>
            <a:rPr lang="en-US" dirty="0" smtClean="0"/>
            <a:t>Version SHA-1: ee267033a0</a:t>
          </a:r>
          <a:endParaRPr lang="zh-CN" dirty="0"/>
        </a:p>
      </dgm:t>
    </dgm:pt>
    <dgm:pt modelId="{88C5357D-4321-4520-9BBF-878D548A8C0C}" type="parTrans" cxnId="{9492AE6D-FFA0-4203-A22B-DD1EB51F9BBA}">
      <dgm:prSet/>
      <dgm:spPr/>
      <dgm:t>
        <a:bodyPr/>
        <a:lstStyle/>
        <a:p>
          <a:endParaRPr lang="zh-CN" altLang="en-US"/>
        </a:p>
      </dgm:t>
    </dgm:pt>
    <dgm:pt modelId="{148865EF-4A89-4665-B289-D487B5721759}" type="sibTrans" cxnId="{9492AE6D-FFA0-4203-A22B-DD1EB51F9BBA}">
      <dgm:prSet/>
      <dgm:spPr/>
      <dgm:t>
        <a:bodyPr/>
        <a:lstStyle/>
        <a:p>
          <a:endParaRPr lang="zh-CN" altLang="en-US"/>
        </a:p>
      </dgm:t>
    </dgm:pt>
    <dgm:pt modelId="{30A27AE2-525E-4B91-B328-E05491166A02}" type="pres">
      <dgm:prSet presAssocID="{93E91F00-E33A-4222-8DFF-6430E9A9AF66}" presName="linear" presStyleCnt="0">
        <dgm:presLayoutVars>
          <dgm:animLvl val="lvl"/>
          <dgm:resizeHandles val="exact"/>
        </dgm:presLayoutVars>
      </dgm:prSet>
      <dgm:spPr/>
      <dgm:t>
        <a:bodyPr/>
        <a:lstStyle/>
        <a:p>
          <a:endParaRPr lang="zh-CN" altLang="en-US"/>
        </a:p>
      </dgm:t>
    </dgm:pt>
    <dgm:pt modelId="{9072DEFB-E0B0-4B70-AE73-8DAB5B1DF828}" type="pres">
      <dgm:prSet presAssocID="{EBD3EA01-4653-48BE-8C53-F1728A82D125}" presName="parentText" presStyleLbl="node1" presStyleIdx="0" presStyleCnt="1" custLinFactX="-44968" custLinFactY="-489226" custLinFactNeighborX="-100000" custLinFactNeighborY="-500000">
        <dgm:presLayoutVars>
          <dgm:chMax val="0"/>
          <dgm:bulletEnabled val="1"/>
        </dgm:presLayoutVars>
      </dgm:prSet>
      <dgm:spPr/>
      <dgm:t>
        <a:bodyPr/>
        <a:lstStyle/>
        <a:p>
          <a:endParaRPr lang="zh-CN" altLang="en-US"/>
        </a:p>
      </dgm:t>
    </dgm:pt>
  </dgm:ptLst>
  <dgm:cxnLst>
    <dgm:cxn modelId="{C88A0DF5-90BB-44BE-862D-15877EEA18B3}" type="presOf" srcId="{93E91F00-E33A-4222-8DFF-6430E9A9AF66}" destId="{30A27AE2-525E-4B91-B328-E05491166A02}" srcOrd="0" destOrd="0" presId="urn:microsoft.com/office/officeart/2005/8/layout/vList2"/>
    <dgm:cxn modelId="{9492AE6D-FFA0-4203-A22B-DD1EB51F9BBA}" srcId="{93E91F00-E33A-4222-8DFF-6430E9A9AF66}" destId="{EBD3EA01-4653-48BE-8C53-F1728A82D125}" srcOrd="0" destOrd="0" parTransId="{88C5357D-4321-4520-9BBF-878D548A8C0C}" sibTransId="{148865EF-4A89-4665-B289-D487B5721759}"/>
    <dgm:cxn modelId="{B8F3BD2B-2EEB-4CDB-956D-E2B75672058A}" type="presOf" srcId="{EBD3EA01-4653-48BE-8C53-F1728A82D125}" destId="{9072DEFB-E0B0-4B70-AE73-8DAB5B1DF828}" srcOrd="0" destOrd="0" presId="urn:microsoft.com/office/officeart/2005/8/layout/vList2"/>
    <dgm:cxn modelId="{FDAEE5BD-3378-482C-8EC5-B5C1EDDD2824}" type="presParOf" srcId="{30A27AE2-525E-4B91-B328-E05491166A02}" destId="{9072DEFB-E0B0-4B70-AE73-8DAB5B1DF82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CB9910E-4C9D-459E-AAC0-D4044C2CBA5B}" type="doc">
      <dgm:prSet loTypeId="urn:microsoft.com/office/officeart/2008/layout/LinedList" loCatId="list" qsTypeId="urn:microsoft.com/office/officeart/2005/8/quickstyle/3d5" qsCatId="3D" csTypeId="urn:microsoft.com/office/officeart/2005/8/colors/accent2_5" csCatId="accent2"/>
      <dgm:spPr/>
      <dgm:t>
        <a:bodyPr/>
        <a:lstStyle/>
        <a:p>
          <a:endParaRPr lang="zh-CN" altLang="en-US"/>
        </a:p>
      </dgm:t>
    </dgm:pt>
    <dgm:pt modelId="{6F87769A-35D0-4C33-9051-79CAC9DA5344}">
      <dgm:prSet/>
      <dgm:spPr/>
      <dgm:t>
        <a:bodyPr/>
        <a:lstStyle/>
        <a:p>
          <a:pPr rtl="0"/>
          <a:r>
            <a:rPr lang="en-US" dirty="0" smtClean="0"/>
            <a:t>Construct the </a:t>
          </a:r>
          <a:r>
            <a:rPr lang="en-US" dirty="0" err="1" smtClean="0"/>
            <a:t>Jacobian</a:t>
          </a:r>
          <a:r>
            <a:rPr lang="en-US" dirty="0" smtClean="0"/>
            <a:t> matrix calculating function based on the </a:t>
          </a:r>
          <a:r>
            <a:rPr lang="en-US" dirty="0" err="1" smtClean="0"/>
            <a:t>syms</a:t>
          </a:r>
          <a:r>
            <a:rPr lang="en-US" dirty="0" smtClean="0"/>
            <a:t> formulas. </a:t>
          </a:r>
          <a:endParaRPr lang="zh-CN" dirty="0"/>
        </a:p>
      </dgm:t>
    </dgm:pt>
    <dgm:pt modelId="{3727122F-1BFA-43F8-93F6-7B331A67020E}" type="parTrans" cxnId="{36E947E5-63AF-4809-9F45-414258BFE708}">
      <dgm:prSet/>
      <dgm:spPr/>
      <dgm:t>
        <a:bodyPr/>
        <a:lstStyle/>
        <a:p>
          <a:endParaRPr lang="zh-CN" altLang="en-US"/>
        </a:p>
      </dgm:t>
    </dgm:pt>
    <dgm:pt modelId="{4301DE7C-B301-443C-A915-FB14C2391900}" type="sibTrans" cxnId="{36E947E5-63AF-4809-9F45-414258BFE708}">
      <dgm:prSet/>
      <dgm:spPr/>
      <dgm:t>
        <a:bodyPr/>
        <a:lstStyle/>
        <a:p>
          <a:endParaRPr lang="zh-CN" altLang="en-US"/>
        </a:p>
      </dgm:t>
    </dgm:pt>
    <dgm:pt modelId="{551B89DF-98D8-4AAA-816E-0EC773CD375F}" type="pres">
      <dgm:prSet presAssocID="{5CB9910E-4C9D-459E-AAC0-D4044C2CBA5B}" presName="vert0" presStyleCnt="0">
        <dgm:presLayoutVars>
          <dgm:dir/>
          <dgm:animOne val="branch"/>
          <dgm:animLvl val="lvl"/>
        </dgm:presLayoutVars>
      </dgm:prSet>
      <dgm:spPr/>
      <dgm:t>
        <a:bodyPr/>
        <a:lstStyle/>
        <a:p>
          <a:endParaRPr lang="zh-CN" altLang="en-US"/>
        </a:p>
      </dgm:t>
    </dgm:pt>
    <dgm:pt modelId="{34582CD9-8375-40CD-A7E0-1A7837EFD4F7}" type="pres">
      <dgm:prSet presAssocID="{6F87769A-35D0-4C33-9051-79CAC9DA5344}" presName="thickLine" presStyleLbl="alignNode1" presStyleIdx="0" presStyleCnt="1"/>
      <dgm:spPr/>
    </dgm:pt>
    <dgm:pt modelId="{CA6E460D-988A-40B8-B84E-C0386D9DE91E}" type="pres">
      <dgm:prSet presAssocID="{6F87769A-35D0-4C33-9051-79CAC9DA5344}" presName="horz1" presStyleCnt="0"/>
      <dgm:spPr/>
    </dgm:pt>
    <dgm:pt modelId="{9A4AC9EA-ECBA-4BD5-B6F0-FD24BB5BDA42}" type="pres">
      <dgm:prSet presAssocID="{6F87769A-35D0-4C33-9051-79CAC9DA5344}" presName="tx1" presStyleLbl="revTx" presStyleIdx="0" presStyleCnt="1"/>
      <dgm:spPr/>
      <dgm:t>
        <a:bodyPr/>
        <a:lstStyle/>
        <a:p>
          <a:endParaRPr lang="zh-CN" altLang="en-US"/>
        </a:p>
      </dgm:t>
    </dgm:pt>
    <dgm:pt modelId="{F99E0BCE-6669-473D-8503-43120D77ACAB}" type="pres">
      <dgm:prSet presAssocID="{6F87769A-35D0-4C33-9051-79CAC9DA5344}" presName="vert1" presStyleCnt="0"/>
      <dgm:spPr/>
    </dgm:pt>
  </dgm:ptLst>
  <dgm:cxnLst>
    <dgm:cxn modelId="{A3DFF4C9-2DD6-41FE-8F56-84EA08144D15}" type="presOf" srcId="{5CB9910E-4C9D-459E-AAC0-D4044C2CBA5B}" destId="{551B89DF-98D8-4AAA-816E-0EC773CD375F}" srcOrd="0" destOrd="0" presId="urn:microsoft.com/office/officeart/2008/layout/LinedList"/>
    <dgm:cxn modelId="{37478644-2307-464F-AE95-4FACF76A5E4F}" type="presOf" srcId="{6F87769A-35D0-4C33-9051-79CAC9DA5344}" destId="{9A4AC9EA-ECBA-4BD5-B6F0-FD24BB5BDA42}" srcOrd="0" destOrd="0" presId="urn:microsoft.com/office/officeart/2008/layout/LinedList"/>
    <dgm:cxn modelId="{36E947E5-63AF-4809-9F45-414258BFE708}" srcId="{5CB9910E-4C9D-459E-AAC0-D4044C2CBA5B}" destId="{6F87769A-35D0-4C33-9051-79CAC9DA5344}" srcOrd="0" destOrd="0" parTransId="{3727122F-1BFA-43F8-93F6-7B331A67020E}" sibTransId="{4301DE7C-B301-443C-A915-FB14C2391900}"/>
    <dgm:cxn modelId="{ECAC671E-2FDA-42F5-B03C-1C828D81F549}" type="presParOf" srcId="{551B89DF-98D8-4AAA-816E-0EC773CD375F}" destId="{34582CD9-8375-40CD-A7E0-1A7837EFD4F7}" srcOrd="0" destOrd="0" presId="urn:microsoft.com/office/officeart/2008/layout/LinedList"/>
    <dgm:cxn modelId="{24D08D85-C368-4117-95B4-BC3279825445}" type="presParOf" srcId="{551B89DF-98D8-4AAA-816E-0EC773CD375F}" destId="{CA6E460D-988A-40B8-B84E-C0386D9DE91E}" srcOrd="1" destOrd="0" presId="urn:microsoft.com/office/officeart/2008/layout/LinedList"/>
    <dgm:cxn modelId="{E068C236-490A-4E63-834F-88F5AC16DD7C}" type="presParOf" srcId="{CA6E460D-988A-40B8-B84E-C0386D9DE91E}" destId="{9A4AC9EA-ECBA-4BD5-B6F0-FD24BB5BDA42}" srcOrd="0" destOrd="0" presId="urn:microsoft.com/office/officeart/2008/layout/LinedList"/>
    <dgm:cxn modelId="{39AAB7D3-4E01-41E6-BB4C-67BA8F44278E}" type="presParOf" srcId="{CA6E460D-988A-40B8-B84E-C0386D9DE91E}" destId="{F99E0BCE-6669-473D-8503-43120D77ACAB}"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CB9910E-4C9D-459E-AAC0-D4044C2CBA5B}" type="doc">
      <dgm:prSet loTypeId="urn:microsoft.com/office/officeart/2008/layout/LinedList" loCatId="list" qsTypeId="urn:microsoft.com/office/officeart/2005/8/quickstyle/simple5" qsCatId="simple" csTypeId="urn:microsoft.com/office/officeart/2005/8/colors/accent2_5" csCatId="accent2" phldr="1"/>
      <dgm:spPr/>
      <dgm:t>
        <a:bodyPr/>
        <a:lstStyle/>
        <a:p>
          <a:endParaRPr lang="zh-CN" altLang="en-US"/>
        </a:p>
      </dgm:t>
    </dgm:pt>
    <dgm:pt modelId="{6F87769A-35D0-4C33-9051-79CAC9DA5344}">
      <dgm:prSet/>
      <dgm:spPr/>
      <dgm:t>
        <a:bodyPr/>
        <a:lstStyle/>
        <a:p>
          <a:pPr rtl="0"/>
          <a:r>
            <a:rPr lang="en-US" dirty="0" smtClean="0">
              <a:effectLst>
                <a:outerShdw blurRad="38100" dist="38100" dir="2700000" algn="tl">
                  <a:srgbClr val="000000">
                    <a:alpha val="43137"/>
                  </a:srgbClr>
                </a:outerShdw>
              </a:effectLst>
            </a:rPr>
            <a:t>The robot motion has been implemented in p25. </a:t>
          </a:r>
          <a:endParaRPr lang="zh-CN" dirty="0">
            <a:effectLst>
              <a:outerShdw blurRad="38100" dist="38100" dir="2700000" algn="tl">
                <a:srgbClr val="000000">
                  <a:alpha val="43137"/>
                </a:srgbClr>
              </a:outerShdw>
            </a:effectLst>
          </a:endParaRPr>
        </a:p>
      </dgm:t>
    </dgm:pt>
    <dgm:pt modelId="{3727122F-1BFA-43F8-93F6-7B331A67020E}" type="parTrans" cxnId="{36E947E5-63AF-4809-9F45-414258BFE708}">
      <dgm:prSet/>
      <dgm:spPr/>
      <dgm:t>
        <a:bodyPr/>
        <a:lstStyle/>
        <a:p>
          <a:endParaRPr lang="zh-CN" altLang="en-US"/>
        </a:p>
      </dgm:t>
    </dgm:pt>
    <dgm:pt modelId="{4301DE7C-B301-443C-A915-FB14C2391900}" type="sibTrans" cxnId="{36E947E5-63AF-4809-9F45-414258BFE708}">
      <dgm:prSet/>
      <dgm:spPr/>
      <dgm:t>
        <a:bodyPr/>
        <a:lstStyle/>
        <a:p>
          <a:endParaRPr lang="zh-CN" altLang="en-US"/>
        </a:p>
      </dgm:t>
    </dgm:pt>
    <dgm:pt modelId="{551B89DF-98D8-4AAA-816E-0EC773CD375F}" type="pres">
      <dgm:prSet presAssocID="{5CB9910E-4C9D-459E-AAC0-D4044C2CBA5B}" presName="vert0" presStyleCnt="0">
        <dgm:presLayoutVars>
          <dgm:dir/>
          <dgm:animOne val="branch"/>
          <dgm:animLvl val="lvl"/>
        </dgm:presLayoutVars>
      </dgm:prSet>
      <dgm:spPr/>
      <dgm:t>
        <a:bodyPr/>
        <a:lstStyle/>
        <a:p>
          <a:endParaRPr lang="zh-CN" altLang="en-US"/>
        </a:p>
      </dgm:t>
    </dgm:pt>
    <dgm:pt modelId="{34582CD9-8375-40CD-A7E0-1A7837EFD4F7}" type="pres">
      <dgm:prSet presAssocID="{6F87769A-35D0-4C33-9051-79CAC9DA5344}" presName="thickLine" presStyleLbl="alignNode1" presStyleIdx="0" presStyleCnt="1"/>
      <dgm:spPr/>
    </dgm:pt>
    <dgm:pt modelId="{CA6E460D-988A-40B8-B84E-C0386D9DE91E}" type="pres">
      <dgm:prSet presAssocID="{6F87769A-35D0-4C33-9051-79CAC9DA5344}" presName="horz1" presStyleCnt="0"/>
      <dgm:spPr/>
    </dgm:pt>
    <dgm:pt modelId="{9A4AC9EA-ECBA-4BD5-B6F0-FD24BB5BDA42}" type="pres">
      <dgm:prSet presAssocID="{6F87769A-35D0-4C33-9051-79CAC9DA5344}" presName="tx1" presStyleLbl="revTx" presStyleIdx="0" presStyleCnt="1"/>
      <dgm:spPr/>
      <dgm:t>
        <a:bodyPr/>
        <a:lstStyle/>
        <a:p>
          <a:endParaRPr lang="zh-CN" altLang="en-US"/>
        </a:p>
      </dgm:t>
    </dgm:pt>
    <dgm:pt modelId="{F99E0BCE-6669-473D-8503-43120D77ACAB}" type="pres">
      <dgm:prSet presAssocID="{6F87769A-35D0-4C33-9051-79CAC9DA5344}" presName="vert1" presStyleCnt="0"/>
      <dgm:spPr/>
    </dgm:pt>
  </dgm:ptLst>
  <dgm:cxnLst>
    <dgm:cxn modelId="{78BF424C-6E7B-47C1-B65E-373ABABE431A}" type="presOf" srcId="{6F87769A-35D0-4C33-9051-79CAC9DA5344}" destId="{9A4AC9EA-ECBA-4BD5-B6F0-FD24BB5BDA42}" srcOrd="0" destOrd="0" presId="urn:microsoft.com/office/officeart/2008/layout/LinedList"/>
    <dgm:cxn modelId="{36E947E5-63AF-4809-9F45-414258BFE708}" srcId="{5CB9910E-4C9D-459E-AAC0-D4044C2CBA5B}" destId="{6F87769A-35D0-4C33-9051-79CAC9DA5344}" srcOrd="0" destOrd="0" parTransId="{3727122F-1BFA-43F8-93F6-7B331A67020E}" sibTransId="{4301DE7C-B301-443C-A915-FB14C2391900}"/>
    <dgm:cxn modelId="{1F2579FA-54A2-46E6-AB5F-D6D88C4762B5}" type="presOf" srcId="{5CB9910E-4C9D-459E-AAC0-D4044C2CBA5B}" destId="{551B89DF-98D8-4AAA-816E-0EC773CD375F}" srcOrd="0" destOrd="0" presId="urn:microsoft.com/office/officeart/2008/layout/LinedList"/>
    <dgm:cxn modelId="{0E205687-77E7-4225-9C58-2E829916C1BB}" type="presParOf" srcId="{551B89DF-98D8-4AAA-816E-0EC773CD375F}" destId="{34582CD9-8375-40CD-A7E0-1A7837EFD4F7}" srcOrd="0" destOrd="0" presId="urn:microsoft.com/office/officeart/2008/layout/LinedList"/>
    <dgm:cxn modelId="{D3FB421D-35BC-4E9C-BAA3-61C8B3A47829}" type="presParOf" srcId="{551B89DF-98D8-4AAA-816E-0EC773CD375F}" destId="{CA6E460D-988A-40B8-B84E-C0386D9DE91E}" srcOrd="1" destOrd="0" presId="urn:microsoft.com/office/officeart/2008/layout/LinedList"/>
    <dgm:cxn modelId="{76F1A8A8-6EFC-4BFA-AED5-A9F8ACFC44D8}" type="presParOf" srcId="{CA6E460D-988A-40B8-B84E-C0386D9DE91E}" destId="{9A4AC9EA-ECBA-4BD5-B6F0-FD24BB5BDA42}" srcOrd="0" destOrd="0" presId="urn:microsoft.com/office/officeart/2008/layout/LinedList"/>
    <dgm:cxn modelId="{1479B618-CC8D-4454-AC1A-FE90BF97CC8D}" type="presParOf" srcId="{CA6E460D-988A-40B8-B84E-C0386D9DE91E}" destId="{F99E0BCE-6669-473D-8503-43120D77ACA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CB9910E-4C9D-459E-AAC0-D4044C2CBA5B}" type="doc">
      <dgm:prSet loTypeId="urn:microsoft.com/office/officeart/2008/layout/LinedList" loCatId="list" qsTypeId="urn:microsoft.com/office/officeart/2005/8/quickstyle/simple5" qsCatId="simple" csTypeId="urn:microsoft.com/office/officeart/2005/8/colors/accent2_5" csCatId="accent2" phldr="1"/>
      <dgm:spPr/>
      <dgm:t>
        <a:bodyPr/>
        <a:lstStyle/>
        <a:p>
          <a:endParaRPr lang="zh-CN" altLang="en-US"/>
        </a:p>
      </dgm:t>
    </dgm:pt>
    <dgm:pt modelId="{6F87769A-35D0-4C33-9051-79CAC9DA5344}">
      <dgm:prSet/>
      <dgm:spPr/>
      <dgm:t>
        <a:bodyPr/>
        <a:lstStyle/>
        <a:p>
          <a:pPr rtl="0"/>
          <a:r>
            <a:rPr lang="en-US" b="1" dirty="0" smtClean="0">
              <a:solidFill>
                <a:srgbClr val="00B050"/>
              </a:solidFill>
              <a:effectLst>
                <a:outerShdw blurRad="38100" dist="38100" dir="2700000" algn="tl">
                  <a:srgbClr val="000000">
                    <a:alpha val="43137"/>
                  </a:srgbClr>
                </a:outerShdw>
              </a:effectLst>
            </a:rPr>
            <a:t>P53 simulates the bearing only observation based on the motions.</a:t>
          </a:r>
          <a:endParaRPr lang="zh-CN" b="1" dirty="0">
            <a:solidFill>
              <a:srgbClr val="00B050"/>
            </a:solidFill>
            <a:effectLst>
              <a:outerShdw blurRad="38100" dist="38100" dir="2700000" algn="tl">
                <a:srgbClr val="000000">
                  <a:alpha val="43137"/>
                </a:srgbClr>
              </a:outerShdw>
            </a:effectLst>
          </a:endParaRPr>
        </a:p>
      </dgm:t>
    </dgm:pt>
    <dgm:pt modelId="{3727122F-1BFA-43F8-93F6-7B331A67020E}" type="parTrans" cxnId="{36E947E5-63AF-4809-9F45-414258BFE708}">
      <dgm:prSet/>
      <dgm:spPr/>
      <dgm:t>
        <a:bodyPr/>
        <a:lstStyle/>
        <a:p>
          <a:endParaRPr lang="zh-CN" altLang="en-US"/>
        </a:p>
      </dgm:t>
    </dgm:pt>
    <dgm:pt modelId="{4301DE7C-B301-443C-A915-FB14C2391900}" type="sibTrans" cxnId="{36E947E5-63AF-4809-9F45-414258BFE708}">
      <dgm:prSet/>
      <dgm:spPr/>
      <dgm:t>
        <a:bodyPr/>
        <a:lstStyle/>
        <a:p>
          <a:endParaRPr lang="zh-CN" altLang="en-US"/>
        </a:p>
      </dgm:t>
    </dgm:pt>
    <dgm:pt modelId="{551B89DF-98D8-4AAA-816E-0EC773CD375F}" type="pres">
      <dgm:prSet presAssocID="{5CB9910E-4C9D-459E-AAC0-D4044C2CBA5B}" presName="vert0" presStyleCnt="0">
        <dgm:presLayoutVars>
          <dgm:dir/>
          <dgm:animOne val="branch"/>
          <dgm:animLvl val="lvl"/>
        </dgm:presLayoutVars>
      </dgm:prSet>
      <dgm:spPr/>
      <dgm:t>
        <a:bodyPr/>
        <a:lstStyle/>
        <a:p>
          <a:endParaRPr lang="zh-CN" altLang="en-US"/>
        </a:p>
      </dgm:t>
    </dgm:pt>
    <dgm:pt modelId="{34582CD9-8375-40CD-A7E0-1A7837EFD4F7}" type="pres">
      <dgm:prSet presAssocID="{6F87769A-35D0-4C33-9051-79CAC9DA5344}" presName="thickLine" presStyleLbl="alignNode1" presStyleIdx="0" presStyleCnt="1"/>
      <dgm:spPr/>
    </dgm:pt>
    <dgm:pt modelId="{CA6E460D-988A-40B8-B84E-C0386D9DE91E}" type="pres">
      <dgm:prSet presAssocID="{6F87769A-35D0-4C33-9051-79CAC9DA5344}" presName="horz1" presStyleCnt="0"/>
      <dgm:spPr/>
    </dgm:pt>
    <dgm:pt modelId="{9A4AC9EA-ECBA-4BD5-B6F0-FD24BB5BDA42}" type="pres">
      <dgm:prSet presAssocID="{6F87769A-35D0-4C33-9051-79CAC9DA5344}" presName="tx1" presStyleLbl="revTx" presStyleIdx="0" presStyleCnt="1"/>
      <dgm:spPr/>
      <dgm:t>
        <a:bodyPr/>
        <a:lstStyle/>
        <a:p>
          <a:endParaRPr lang="zh-CN" altLang="en-US"/>
        </a:p>
      </dgm:t>
    </dgm:pt>
    <dgm:pt modelId="{F99E0BCE-6669-473D-8503-43120D77ACAB}" type="pres">
      <dgm:prSet presAssocID="{6F87769A-35D0-4C33-9051-79CAC9DA5344}" presName="vert1" presStyleCnt="0"/>
      <dgm:spPr/>
    </dgm:pt>
  </dgm:ptLst>
  <dgm:cxnLst>
    <dgm:cxn modelId="{36E947E5-63AF-4809-9F45-414258BFE708}" srcId="{5CB9910E-4C9D-459E-AAC0-D4044C2CBA5B}" destId="{6F87769A-35D0-4C33-9051-79CAC9DA5344}" srcOrd="0" destOrd="0" parTransId="{3727122F-1BFA-43F8-93F6-7B331A67020E}" sibTransId="{4301DE7C-B301-443C-A915-FB14C2391900}"/>
    <dgm:cxn modelId="{BB600726-A66E-48D2-8133-DC341CB6FBF9}" type="presOf" srcId="{6F87769A-35D0-4C33-9051-79CAC9DA5344}" destId="{9A4AC9EA-ECBA-4BD5-B6F0-FD24BB5BDA42}" srcOrd="0" destOrd="0" presId="urn:microsoft.com/office/officeart/2008/layout/LinedList"/>
    <dgm:cxn modelId="{E6858810-7B76-404B-8E24-29EFA76C1603}" type="presOf" srcId="{5CB9910E-4C9D-459E-AAC0-D4044C2CBA5B}" destId="{551B89DF-98D8-4AAA-816E-0EC773CD375F}" srcOrd="0" destOrd="0" presId="urn:microsoft.com/office/officeart/2008/layout/LinedList"/>
    <dgm:cxn modelId="{8EA34361-9862-4E86-B308-779C70FCB15F}" type="presParOf" srcId="{551B89DF-98D8-4AAA-816E-0EC773CD375F}" destId="{34582CD9-8375-40CD-A7E0-1A7837EFD4F7}" srcOrd="0" destOrd="0" presId="urn:microsoft.com/office/officeart/2008/layout/LinedList"/>
    <dgm:cxn modelId="{467156F3-A740-4A57-A7D0-227A58E84492}" type="presParOf" srcId="{551B89DF-98D8-4AAA-816E-0EC773CD375F}" destId="{CA6E460D-988A-40B8-B84E-C0386D9DE91E}" srcOrd="1" destOrd="0" presId="urn:microsoft.com/office/officeart/2008/layout/LinedList"/>
    <dgm:cxn modelId="{9395B15D-A04A-4AAA-BE13-41DA475839A5}" type="presParOf" srcId="{CA6E460D-988A-40B8-B84E-C0386D9DE91E}" destId="{9A4AC9EA-ECBA-4BD5-B6F0-FD24BB5BDA42}" srcOrd="0" destOrd="0" presId="urn:microsoft.com/office/officeart/2008/layout/LinedList"/>
    <dgm:cxn modelId="{67441C76-2D2B-4AF5-A9BC-381F2BDF84E3}" type="presParOf" srcId="{CA6E460D-988A-40B8-B84E-C0386D9DE91E}" destId="{F99E0BCE-6669-473D-8503-43120D77ACAB}" srcOrd="1"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390D482-3468-4369-8F73-271CD881B3D5}"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A71F673E-D998-4B26-B262-347A9E0065EC}">
      <dgm:prSet/>
      <dgm:spPr/>
      <dgm:t>
        <a:bodyPr/>
        <a:lstStyle/>
        <a:p>
          <a:pPr rtl="0"/>
          <a:r>
            <a:rPr lang="en-US" dirty="0" smtClean="0"/>
            <a:t>A general function </a:t>
          </a:r>
          <a:r>
            <a:rPr lang="en-US" dirty="0" err="1" smtClean="0"/>
            <a:t>predictEKF</a:t>
          </a:r>
          <a:r>
            <a:rPr lang="en-US" dirty="0" smtClean="0"/>
            <a:t> is constructed and the </a:t>
          </a:r>
          <a:r>
            <a:rPr lang="en-US" dirty="0" err="1" smtClean="0"/>
            <a:t>updateEKF</a:t>
          </a:r>
          <a:r>
            <a:rPr lang="en-US" dirty="0" smtClean="0"/>
            <a:t> produced for the partial nonlinear demo is reused here. To understand tricks employed in visualization sections, please study Matlab help documents.  The programming style, variable structures and most of the codes can be reused in your </a:t>
          </a:r>
          <a:r>
            <a:rPr lang="en-US" altLang="zh-CN" dirty="0" smtClean="0"/>
            <a:t>future</a:t>
          </a:r>
          <a:r>
            <a:rPr lang="en-US" dirty="0" smtClean="0"/>
            <a:t> applications. </a:t>
          </a:r>
          <a:endParaRPr lang="zh-CN" dirty="0"/>
        </a:p>
      </dgm:t>
    </dgm:pt>
    <dgm:pt modelId="{29A3250B-381E-4700-B5F9-842554A94DC9}" type="parTrans" cxnId="{48E404C9-240E-4C8E-B6D3-ADB78A5FA6C9}">
      <dgm:prSet/>
      <dgm:spPr/>
      <dgm:t>
        <a:bodyPr/>
        <a:lstStyle/>
        <a:p>
          <a:endParaRPr lang="zh-CN" altLang="en-US"/>
        </a:p>
      </dgm:t>
    </dgm:pt>
    <dgm:pt modelId="{2C7A32B8-F51D-4048-8F49-5C632CF5A7FF}" type="sibTrans" cxnId="{48E404C9-240E-4C8E-B6D3-ADB78A5FA6C9}">
      <dgm:prSet/>
      <dgm:spPr/>
      <dgm:t>
        <a:bodyPr/>
        <a:lstStyle/>
        <a:p>
          <a:endParaRPr lang="zh-CN" altLang="en-US"/>
        </a:p>
      </dgm:t>
    </dgm:pt>
    <dgm:pt modelId="{7BC291C3-FE55-4CB3-924C-127B30405581}" type="pres">
      <dgm:prSet presAssocID="{4390D482-3468-4369-8F73-271CD881B3D5}" presName="linear" presStyleCnt="0">
        <dgm:presLayoutVars>
          <dgm:animLvl val="lvl"/>
          <dgm:resizeHandles val="exact"/>
        </dgm:presLayoutVars>
      </dgm:prSet>
      <dgm:spPr/>
      <dgm:t>
        <a:bodyPr/>
        <a:lstStyle/>
        <a:p>
          <a:endParaRPr lang="zh-CN" altLang="en-US"/>
        </a:p>
      </dgm:t>
    </dgm:pt>
    <dgm:pt modelId="{3C3E2FB3-AD15-41D0-BC52-17A2AF0ACDCB}" type="pres">
      <dgm:prSet presAssocID="{A71F673E-D998-4B26-B262-347A9E0065EC}" presName="parentText" presStyleLbl="node1" presStyleIdx="0" presStyleCnt="1">
        <dgm:presLayoutVars>
          <dgm:chMax val="0"/>
          <dgm:bulletEnabled val="1"/>
        </dgm:presLayoutVars>
      </dgm:prSet>
      <dgm:spPr/>
      <dgm:t>
        <a:bodyPr/>
        <a:lstStyle/>
        <a:p>
          <a:endParaRPr lang="zh-CN" altLang="en-US"/>
        </a:p>
      </dgm:t>
    </dgm:pt>
  </dgm:ptLst>
  <dgm:cxnLst>
    <dgm:cxn modelId="{EA71D2DD-C865-47CB-A097-E4DA93F26B53}" type="presOf" srcId="{A71F673E-D998-4B26-B262-347A9E0065EC}" destId="{3C3E2FB3-AD15-41D0-BC52-17A2AF0ACDCB}" srcOrd="0" destOrd="0" presId="urn:microsoft.com/office/officeart/2005/8/layout/vList2"/>
    <dgm:cxn modelId="{48E404C9-240E-4C8E-B6D3-ADB78A5FA6C9}" srcId="{4390D482-3468-4369-8F73-271CD881B3D5}" destId="{A71F673E-D998-4B26-B262-347A9E0065EC}" srcOrd="0" destOrd="0" parTransId="{29A3250B-381E-4700-B5F9-842554A94DC9}" sibTransId="{2C7A32B8-F51D-4048-8F49-5C632CF5A7FF}"/>
    <dgm:cxn modelId="{DC97A23A-986E-47A5-AB5D-C57560A027DE}" type="presOf" srcId="{4390D482-3468-4369-8F73-271CD881B3D5}" destId="{7BC291C3-FE55-4CB3-924C-127B30405581}" srcOrd="0" destOrd="0" presId="urn:microsoft.com/office/officeart/2005/8/layout/vList2"/>
    <dgm:cxn modelId="{E4804242-98BA-4851-88E8-EAB5967B7839}" type="presParOf" srcId="{7BC291C3-FE55-4CB3-924C-127B30405581}" destId="{3C3E2FB3-AD15-41D0-BC52-17A2AF0ACDC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390D482-3468-4369-8F73-271CD881B3D5}"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A71F673E-D998-4B26-B262-347A9E0065EC}">
      <dgm:prSet/>
      <dgm:spPr/>
      <dgm:t>
        <a:bodyPr/>
        <a:lstStyle/>
        <a:p>
          <a:pPr rtl="0"/>
          <a:r>
            <a:rPr lang="en-US" b="1" dirty="0" smtClean="0">
              <a:effectLst>
                <a:outerShdw blurRad="38100" dist="38100" dir="2700000" algn="tl">
                  <a:srgbClr val="000000">
                    <a:alpha val="43137"/>
                  </a:srgbClr>
                </a:outerShdw>
              </a:effectLst>
            </a:rPr>
            <a:t>The above three figures depict the consistency validation results with the approaches designed for linear Kalman filter. </a:t>
          </a:r>
          <a:r>
            <a:rPr lang="en-US" b="1" dirty="0" smtClean="0">
              <a:solidFill>
                <a:srgbClr val="FF0000"/>
              </a:solidFill>
              <a:effectLst>
                <a:outerShdw blurRad="38100" dist="38100" dir="2700000" algn="tl">
                  <a:srgbClr val="000000">
                    <a:alpha val="43137"/>
                  </a:srgbClr>
                </a:outerShdw>
              </a:effectLst>
            </a:rPr>
            <a:t>Something might be wrong here</a:t>
          </a:r>
          <a:r>
            <a:rPr lang="en-US" b="1" dirty="0" smtClean="0">
              <a:effectLst>
                <a:outerShdw blurRad="38100" dist="38100" dir="2700000" algn="tl">
                  <a:srgbClr val="000000">
                    <a:alpha val="43137"/>
                  </a:srgbClr>
                </a:outerShdw>
              </a:effectLst>
            </a:rPr>
            <a:t>. Please revalue the performance and study related references, then get the elegant methods, suitable model configurations or (and) reasonable interpretations for the demo’s consistency.   </a:t>
          </a:r>
          <a:endParaRPr lang="zh-CN" b="1" dirty="0">
            <a:effectLst>
              <a:outerShdw blurRad="38100" dist="38100" dir="2700000" algn="tl">
                <a:srgbClr val="000000">
                  <a:alpha val="43137"/>
                </a:srgbClr>
              </a:outerShdw>
            </a:effectLst>
          </a:endParaRPr>
        </a:p>
      </dgm:t>
    </dgm:pt>
    <dgm:pt modelId="{29A3250B-381E-4700-B5F9-842554A94DC9}" type="parTrans" cxnId="{48E404C9-240E-4C8E-B6D3-ADB78A5FA6C9}">
      <dgm:prSet/>
      <dgm:spPr/>
      <dgm:t>
        <a:bodyPr/>
        <a:lstStyle/>
        <a:p>
          <a:endParaRPr lang="zh-CN" altLang="en-US"/>
        </a:p>
      </dgm:t>
    </dgm:pt>
    <dgm:pt modelId="{2C7A32B8-F51D-4048-8F49-5C632CF5A7FF}" type="sibTrans" cxnId="{48E404C9-240E-4C8E-B6D3-ADB78A5FA6C9}">
      <dgm:prSet/>
      <dgm:spPr/>
      <dgm:t>
        <a:bodyPr/>
        <a:lstStyle/>
        <a:p>
          <a:endParaRPr lang="zh-CN" altLang="en-US"/>
        </a:p>
      </dgm:t>
    </dgm:pt>
    <dgm:pt modelId="{7BC291C3-FE55-4CB3-924C-127B30405581}" type="pres">
      <dgm:prSet presAssocID="{4390D482-3468-4369-8F73-271CD881B3D5}" presName="linear" presStyleCnt="0">
        <dgm:presLayoutVars>
          <dgm:animLvl val="lvl"/>
          <dgm:resizeHandles val="exact"/>
        </dgm:presLayoutVars>
      </dgm:prSet>
      <dgm:spPr/>
      <dgm:t>
        <a:bodyPr/>
        <a:lstStyle/>
        <a:p>
          <a:endParaRPr lang="zh-CN" altLang="en-US"/>
        </a:p>
      </dgm:t>
    </dgm:pt>
    <dgm:pt modelId="{3C3E2FB3-AD15-41D0-BC52-17A2AF0ACDCB}" type="pres">
      <dgm:prSet presAssocID="{A71F673E-D998-4B26-B262-347A9E0065EC}" presName="parentText" presStyleLbl="node1" presStyleIdx="0" presStyleCnt="1">
        <dgm:presLayoutVars>
          <dgm:chMax val="0"/>
          <dgm:bulletEnabled val="1"/>
        </dgm:presLayoutVars>
      </dgm:prSet>
      <dgm:spPr/>
      <dgm:t>
        <a:bodyPr/>
        <a:lstStyle/>
        <a:p>
          <a:endParaRPr lang="zh-CN" altLang="en-US"/>
        </a:p>
      </dgm:t>
    </dgm:pt>
  </dgm:ptLst>
  <dgm:cxnLst>
    <dgm:cxn modelId="{48E404C9-240E-4C8E-B6D3-ADB78A5FA6C9}" srcId="{4390D482-3468-4369-8F73-271CD881B3D5}" destId="{A71F673E-D998-4B26-B262-347A9E0065EC}" srcOrd="0" destOrd="0" parTransId="{29A3250B-381E-4700-B5F9-842554A94DC9}" sibTransId="{2C7A32B8-F51D-4048-8F49-5C632CF5A7FF}"/>
    <dgm:cxn modelId="{9F6B6D62-CF5E-4530-91F1-634B02B638F0}" type="presOf" srcId="{A71F673E-D998-4B26-B262-347A9E0065EC}" destId="{3C3E2FB3-AD15-41D0-BC52-17A2AF0ACDCB}" srcOrd="0" destOrd="0" presId="urn:microsoft.com/office/officeart/2005/8/layout/vList2"/>
    <dgm:cxn modelId="{3B7A2CF1-468D-46AE-AA3B-A9801FBE8BC3}" type="presOf" srcId="{4390D482-3468-4369-8F73-271CD881B3D5}" destId="{7BC291C3-FE55-4CB3-924C-127B30405581}" srcOrd="0" destOrd="0" presId="urn:microsoft.com/office/officeart/2005/8/layout/vList2"/>
    <dgm:cxn modelId="{5739BA9F-CEFC-478D-B8FC-56E14F660C63}" type="presParOf" srcId="{7BC291C3-FE55-4CB3-924C-127B30405581}" destId="{3C3E2FB3-AD15-41D0-BC52-17A2AF0ACDC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CDA113-E931-4F27-9631-48FDFC4EE40D}"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zh-CN" altLang="en-US"/>
        </a:p>
      </dgm:t>
    </dgm:pt>
    <dgm:pt modelId="{7E8CC206-5BD7-4877-8126-E28D7C637C31}">
      <dgm:prSet/>
      <dgm:spPr/>
      <dgm:t>
        <a:bodyPr/>
        <a:lstStyle/>
        <a:p>
          <a:pPr rtl="0"/>
          <a:r>
            <a:rPr lang="en-US" dirty="0" smtClean="0"/>
            <a:t>The linear transformation of a Gaussian random variable results in another Gaussian random variable.</a:t>
          </a:r>
          <a:endParaRPr lang="zh-CN" dirty="0"/>
        </a:p>
      </dgm:t>
    </dgm:pt>
    <dgm:pt modelId="{D7902959-8D8F-4BF8-99B8-DA561E9799B1}" type="parTrans" cxnId="{C5BCB24E-8121-4A18-A17A-E609E5E08752}">
      <dgm:prSet/>
      <dgm:spPr/>
      <dgm:t>
        <a:bodyPr/>
        <a:lstStyle/>
        <a:p>
          <a:endParaRPr lang="zh-CN" altLang="en-US"/>
        </a:p>
      </dgm:t>
    </dgm:pt>
    <dgm:pt modelId="{81C144AD-FCDD-4524-894A-A7FB4F78006B}" type="sibTrans" cxnId="{C5BCB24E-8121-4A18-A17A-E609E5E08752}">
      <dgm:prSet/>
      <dgm:spPr/>
      <dgm:t>
        <a:bodyPr/>
        <a:lstStyle/>
        <a:p>
          <a:endParaRPr lang="zh-CN" altLang="en-US"/>
        </a:p>
      </dgm:t>
    </dgm:pt>
    <dgm:pt modelId="{98B8ACFC-36FB-4579-804B-19439AA20F95}" type="pres">
      <dgm:prSet presAssocID="{3CCDA113-E931-4F27-9631-48FDFC4EE40D}" presName="linear" presStyleCnt="0">
        <dgm:presLayoutVars>
          <dgm:animLvl val="lvl"/>
          <dgm:resizeHandles val="exact"/>
        </dgm:presLayoutVars>
      </dgm:prSet>
      <dgm:spPr/>
      <dgm:t>
        <a:bodyPr/>
        <a:lstStyle/>
        <a:p>
          <a:endParaRPr lang="zh-CN" altLang="en-US"/>
        </a:p>
      </dgm:t>
    </dgm:pt>
    <dgm:pt modelId="{A8700FBF-5594-4B0A-9F89-7E806E0C1993}" type="pres">
      <dgm:prSet presAssocID="{7E8CC206-5BD7-4877-8126-E28D7C637C31}" presName="parentText" presStyleLbl="node1" presStyleIdx="0" presStyleCnt="1" custLinFactY="21810" custLinFactNeighborX="855" custLinFactNeighborY="100000">
        <dgm:presLayoutVars>
          <dgm:chMax val="0"/>
          <dgm:bulletEnabled val="1"/>
        </dgm:presLayoutVars>
      </dgm:prSet>
      <dgm:spPr/>
      <dgm:t>
        <a:bodyPr/>
        <a:lstStyle/>
        <a:p>
          <a:endParaRPr lang="zh-CN" altLang="en-US"/>
        </a:p>
      </dgm:t>
    </dgm:pt>
  </dgm:ptLst>
  <dgm:cxnLst>
    <dgm:cxn modelId="{1FE70A4F-EC52-4513-A953-FD13ADDCE63F}" type="presOf" srcId="{7E8CC206-5BD7-4877-8126-E28D7C637C31}" destId="{A8700FBF-5594-4B0A-9F89-7E806E0C1993}" srcOrd="0" destOrd="0" presId="urn:microsoft.com/office/officeart/2005/8/layout/vList2"/>
    <dgm:cxn modelId="{C5BCB24E-8121-4A18-A17A-E609E5E08752}" srcId="{3CCDA113-E931-4F27-9631-48FDFC4EE40D}" destId="{7E8CC206-5BD7-4877-8126-E28D7C637C31}" srcOrd="0" destOrd="0" parTransId="{D7902959-8D8F-4BF8-99B8-DA561E9799B1}" sibTransId="{81C144AD-FCDD-4524-894A-A7FB4F78006B}"/>
    <dgm:cxn modelId="{6A7B8F61-F841-4867-A646-E8F56364B3EB}" type="presOf" srcId="{3CCDA113-E931-4F27-9631-48FDFC4EE40D}" destId="{98B8ACFC-36FB-4579-804B-19439AA20F95}" srcOrd="0" destOrd="0" presId="urn:microsoft.com/office/officeart/2005/8/layout/vList2"/>
    <dgm:cxn modelId="{308908C7-7428-4CC7-B21F-C3D340B833EF}" type="presParOf" srcId="{98B8ACFC-36FB-4579-804B-19439AA20F95}" destId="{A8700FBF-5594-4B0A-9F89-7E806E0C199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390D482-3468-4369-8F73-271CD881B3D5}"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A71F673E-D998-4B26-B262-347A9E0065EC}">
      <dgm:prSet/>
      <dgm:spPr/>
      <dgm:t>
        <a:bodyPr/>
        <a:lstStyle/>
        <a:p>
          <a:pPr rtl="0"/>
          <a:r>
            <a:rPr lang="en-US" altLang="zh-CN" dirty="0" smtClean="0">
              <a:effectLst>
                <a:outerShdw blurRad="38100" dist="38100" dir="2700000" algn="tl">
                  <a:srgbClr val="000000">
                    <a:alpha val="43137"/>
                  </a:srgbClr>
                </a:outerShdw>
              </a:effectLst>
            </a:rPr>
            <a:t>Please note that the linearization itself introduces error, so the estimation deviation is not zero even if noises are set to zero.</a:t>
          </a:r>
          <a:endParaRPr lang="zh-CN" dirty="0">
            <a:effectLst>
              <a:outerShdw blurRad="38100" dist="38100" dir="2700000" algn="tl">
                <a:srgbClr val="000000">
                  <a:alpha val="43137"/>
                </a:srgbClr>
              </a:outerShdw>
            </a:effectLst>
          </a:endParaRPr>
        </a:p>
      </dgm:t>
    </dgm:pt>
    <dgm:pt modelId="{29A3250B-381E-4700-B5F9-842554A94DC9}" type="parTrans" cxnId="{48E404C9-240E-4C8E-B6D3-ADB78A5FA6C9}">
      <dgm:prSet/>
      <dgm:spPr/>
      <dgm:t>
        <a:bodyPr/>
        <a:lstStyle/>
        <a:p>
          <a:endParaRPr lang="zh-CN" altLang="en-US"/>
        </a:p>
      </dgm:t>
    </dgm:pt>
    <dgm:pt modelId="{2C7A32B8-F51D-4048-8F49-5C632CF5A7FF}" type="sibTrans" cxnId="{48E404C9-240E-4C8E-B6D3-ADB78A5FA6C9}">
      <dgm:prSet/>
      <dgm:spPr/>
      <dgm:t>
        <a:bodyPr/>
        <a:lstStyle/>
        <a:p>
          <a:endParaRPr lang="zh-CN" altLang="en-US"/>
        </a:p>
      </dgm:t>
    </dgm:pt>
    <dgm:pt modelId="{7BC291C3-FE55-4CB3-924C-127B30405581}" type="pres">
      <dgm:prSet presAssocID="{4390D482-3468-4369-8F73-271CD881B3D5}" presName="linear" presStyleCnt="0">
        <dgm:presLayoutVars>
          <dgm:animLvl val="lvl"/>
          <dgm:resizeHandles val="exact"/>
        </dgm:presLayoutVars>
      </dgm:prSet>
      <dgm:spPr/>
      <dgm:t>
        <a:bodyPr/>
        <a:lstStyle/>
        <a:p>
          <a:endParaRPr lang="zh-CN" altLang="en-US"/>
        </a:p>
      </dgm:t>
    </dgm:pt>
    <dgm:pt modelId="{3C3E2FB3-AD15-41D0-BC52-17A2AF0ACDCB}" type="pres">
      <dgm:prSet presAssocID="{A71F673E-D998-4B26-B262-347A9E0065EC}" presName="parentText" presStyleLbl="node1" presStyleIdx="0" presStyleCnt="1">
        <dgm:presLayoutVars>
          <dgm:chMax val="0"/>
          <dgm:bulletEnabled val="1"/>
        </dgm:presLayoutVars>
      </dgm:prSet>
      <dgm:spPr/>
      <dgm:t>
        <a:bodyPr/>
        <a:lstStyle/>
        <a:p>
          <a:endParaRPr lang="zh-CN" altLang="en-US"/>
        </a:p>
      </dgm:t>
    </dgm:pt>
  </dgm:ptLst>
  <dgm:cxnLst>
    <dgm:cxn modelId="{B9831E86-A19E-4FFE-97BC-CF61E9C9B699}" type="presOf" srcId="{A71F673E-D998-4B26-B262-347A9E0065EC}" destId="{3C3E2FB3-AD15-41D0-BC52-17A2AF0ACDCB}" srcOrd="0" destOrd="0" presId="urn:microsoft.com/office/officeart/2005/8/layout/vList2"/>
    <dgm:cxn modelId="{A20C3B7D-AD26-42AE-9899-4B21110E065A}" type="presOf" srcId="{4390D482-3468-4369-8F73-271CD881B3D5}" destId="{7BC291C3-FE55-4CB3-924C-127B30405581}" srcOrd="0" destOrd="0" presId="urn:microsoft.com/office/officeart/2005/8/layout/vList2"/>
    <dgm:cxn modelId="{48E404C9-240E-4C8E-B6D3-ADB78A5FA6C9}" srcId="{4390D482-3468-4369-8F73-271CD881B3D5}" destId="{A71F673E-D998-4B26-B262-347A9E0065EC}" srcOrd="0" destOrd="0" parTransId="{29A3250B-381E-4700-B5F9-842554A94DC9}" sibTransId="{2C7A32B8-F51D-4048-8F49-5C632CF5A7FF}"/>
    <dgm:cxn modelId="{21A517C8-5D97-47F0-BE4A-99A6874D1C22}" type="presParOf" srcId="{7BC291C3-FE55-4CB3-924C-127B30405581}" destId="{3C3E2FB3-AD15-41D0-BC52-17A2AF0ACDC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9AA9A3B-1901-48E4-970F-295A88374D43}" type="doc">
      <dgm:prSet loTypeId="urn:microsoft.com/office/officeart/2005/8/layout/vList3" loCatId="list" qsTypeId="urn:microsoft.com/office/officeart/2005/8/quickstyle/simple5" qsCatId="simple" csTypeId="urn:microsoft.com/office/officeart/2005/8/colors/colorful3" csCatId="colorful" phldr="1"/>
      <dgm:spPr/>
    </dgm:pt>
    <dgm:pt modelId="{55BFABCF-A99F-4D8F-9271-40E3B405E5DE}">
      <dgm:prSet phldrT="[文本]"/>
      <dgm:spPr/>
      <dgm:t>
        <a:bodyPr/>
        <a:lstStyle/>
        <a:p>
          <a:r>
            <a:rPr lang="en-US" altLang="zh-CN" dirty="0" smtClean="0"/>
            <a:t>The</a:t>
          </a:r>
          <a:r>
            <a:rPr lang="en-US" altLang="zh-CN" b="1" dirty="0" smtClean="0">
              <a:solidFill>
                <a:srgbClr val="FF0000"/>
              </a:solidFill>
            </a:rPr>
            <a:t> </a:t>
          </a:r>
          <a:r>
            <a:rPr lang="en-US" altLang="zh-CN" b="1" dirty="0" err="1" smtClean="0">
              <a:solidFill>
                <a:srgbClr val="FF0000"/>
              </a:solidFill>
            </a:rPr>
            <a:t>Jacobian</a:t>
          </a:r>
          <a:r>
            <a:rPr lang="en-US" altLang="zh-CN" b="1" dirty="0" smtClean="0">
              <a:solidFill>
                <a:srgbClr val="FF0000"/>
              </a:solidFill>
            </a:rPr>
            <a:t> </a:t>
          </a:r>
          <a:r>
            <a:rPr lang="en-US" altLang="zh-CN" dirty="0" smtClean="0"/>
            <a:t>matrix of function f with respect to</a:t>
          </a:r>
          <a:r>
            <a:rPr lang="en-US" altLang="zh-CN" dirty="0" smtClean="0">
              <a:solidFill>
                <a:srgbClr val="FF0000"/>
              </a:solidFill>
            </a:rPr>
            <a:t> x </a:t>
          </a:r>
          <a:r>
            <a:rPr lang="en-US" altLang="zh-CN" dirty="0" smtClean="0"/>
            <a:t>evaluated at \mu_{</a:t>
          </a:r>
          <a:r>
            <a:rPr lang="en-US" altLang="zh-CN" dirty="0" err="1" smtClean="0"/>
            <a:t>x_t</a:t>
          </a:r>
          <a:r>
            <a:rPr lang="en-US" altLang="zh-CN" dirty="0" smtClean="0"/>
            <a:t>}</a:t>
          </a:r>
          <a:endParaRPr lang="zh-CN" altLang="en-US" dirty="0"/>
        </a:p>
      </dgm:t>
    </dgm:pt>
    <dgm:pt modelId="{ACF7DA3C-6258-46AF-A401-E8F74A8D739B}" type="parTrans" cxnId="{BE27ADAC-9AD2-467E-928F-B26E4AF3457B}">
      <dgm:prSet/>
      <dgm:spPr/>
      <dgm:t>
        <a:bodyPr/>
        <a:lstStyle/>
        <a:p>
          <a:endParaRPr lang="zh-CN" altLang="en-US"/>
        </a:p>
      </dgm:t>
    </dgm:pt>
    <dgm:pt modelId="{F0DB2915-F43B-4BCF-8413-E1924BFD56C4}" type="sibTrans" cxnId="{BE27ADAC-9AD2-467E-928F-B26E4AF3457B}">
      <dgm:prSet/>
      <dgm:spPr/>
      <dgm:t>
        <a:bodyPr/>
        <a:lstStyle/>
        <a:p>
          <a:endParaRPr lang="zh-CN" altLang="en-US"/>
        </a:p>
      </dgm:t>
    </dgm:pt>
    <dgm:pt modelId="{06CAF5CA-18B3-4CD1-8CAE-0EB55436E6F1}">
      <dgm:prSet phldrT="[文本]"/>
      <dgm:spPr/>
      <dgm:t>
        <a:bodyPr/>
        <a:lstStyle/>
        <a:p>
          <a:r>
            <a:rPr lang="en-US" altLang="zh-CN" dirty="0" smtClean="0"/>
            <a:t>The </a:t>
          </a:r>
          <a:r>
            <a:rPr lang="en-US" altLang="zh-CN" dirty="0" err="1" smtClean="0"/>
            <a:t>Jacobian</a:t>
          </a:r>
          <a:r>
            <a:rPr lang="en-US" altLang="zh-CN" dirty="0" smtClean="0"/>
            <a:t> matrix of function h with respect to </a:t>
          </a:r>
          <a:r>
            <a:rPr lang="en-US" altLang="zh-CN" dirty="0" smtClean="0">
              <a:solidFill>
                <a:srgbClr val="FF0000"/>
              </a:solidFill>
            </a:rPr>
            <a:t>x</a:t>
          </a:r>
          <a:r>
            <a:rPr lang="en-US" altLang="zh-CN" dirty="0" smtClean="0"/>
            <a:t> evaluated at \bar{\mu}_{x_{t+1}}</a:t>
          </a:r>
          <a:endParaRPr lang="zh-CN" altLang="en-US" dirty="0"/>
        </a:p>
      </dgm:t>
    </dgm:pt>
    <dgm:pt modelId="{AB283119-9530-421E-9739-5F90FBF0750B}" type="parTrans" cxnId="{06F68E8A-B261-4853-AFFC-5EEC1A44AF2C}">
      <dgm:prSet/>
      <dgm:spPr/>
      <dgm:t>
        <a:bodyPr/>
        <a:lstStyle/>
        <a:p>
          <a:endParaRPr lang="zh-CN" altLang="en-US"/>
        </a:p>
      </dgm:t>
    </dgm:pt>
    <dgm:pt modelId="{8A2BD987-D8DA-40ED-A068-A6C5A77D269C}" type="sibTrans" cxnId="{06F68E8A-B261-4853-AFFC-5EEC1A44AF2C}">
      <dgm:prSet/>
      <dgm:spPr/>
      <dgm:t>
        <a:bodyPr/>
        <a:lstStyle/>
        <a:p>
          <a:endParaRPr lang="zh-CN" altLang="en-US"/>
        </a:p>
      </dgm:t>
    </dgm:pt>
    <dgm:pt modelId="{E351DCE8-5144-4420-BDF7-F1470D654318}">
      <dgm:prSet phldrT="[文本]"/>
      <dgm:spPr/>
      <dgm:t>
        <a:bodyPr/>
        <a:lstStyle/>
        <a:p>
          <a:r>
            <a:rPr lang="en-US" altLang="zh-CN" dirty="0" smtClean="0"/>
            <a:t>The</a:t>
          </a:r>
          <a:r>
            <a:rPr lang="en-US" altLang="zh-CN" b="1" dirty="0" smtClean="0">
              <a:solidFill>
                <a:srgbClr val="FF0000"/>
              </a:solidFill>
            </a:rPr>
            <a:t> </a:t>
          </a:r>
          <a:r>
            <a:rPr lang="en-US" altLang="zh-CN" b="1" dirty="0" err="1" smtClean="0">
              <a:solidFill>
                <a:srgbClr val="FF0000"/>
              </a:solidFill>
            </a:rPr>
            <a:t>Jacobian</a:t>
          </a:r>
          <a:r>
            <a:rPr lang="en-US" altLang="zh-CN" b="1" dirty="0" smtClean="0">
              <a:solidFill>
                <a:srgbClr val="FF0000"/>
              </a:solidFill>
            </a:rPr>
            <a:t> </a:t>
          </a:r>
          <a:r>
            <a:rPr lang="en-US" altLang="zh-CN" dirty="0" smtClean="0"/>
            <a:t>matrix of function f with respect to</a:t>
          </a:r>
          <a:r>
            <a:rPr lang="en-US" altLang="zh-CN" dirty="0" smtClean="0">
              <a:solidFill>
                <a:srgbClr val="FF0000"/>
              </a:solidFill>
            </a:rPr>
            <a:t> w </a:t>
          </a:r>
          <a:r>
            <a:rPr lang="en-US" altLang="zh-CN" dirty="0" smtClean="0"/>
            <a:t>evaluated at \mu_{</a:t>
          </a:r>
          <a:r>
            <a:rPr lang="en-US" altLang="zh-CN" dirty="0" err="1" smtClean="0"/>
            <a:t>x_t</a:t>
          </a:r>
          <a:r>
            <a:rPr lang="en-US" altLang="zh-CN" dirty="0" smtClean="0"/>
            <a:t>}</a:t>
          </a:r>
          <a:endParaRPr lang="zh-CN" altLang="en-US" dirty="0"/>
        </a:p>
      </dgm:t>
    </dgm:pt>
    <dgm:pt modelId="{FBF7BCF8-8457-4764-97F4-ADC4237144B6}" type="parTrans" cxnId="{60810FE5-CC99-4EC8-A862-0D1AB05BBE5A}">
      <dgm:prSet/>
      <dgm:spPr/>
      <dgm:t>
        <a:bodyPr/>
        <a:lstStyle/>
        <a:p>
          <a:endParaRPr lang="zh-CN" altLang="en-US"/>
        </a:p>
      </dgm:t>
    </dgm:pt>
    <dgm:pt modelId="{343EF826-1A0E-4FC2-AB00-C99B8471C294}" type="sibTrans" cxnId="{60810FE5-CC99-4EC8-A862-0D1AB05BBE5A}">
      <dgm:prSet/>
      <dgm:spPr/>
      <dgm:t>
        <a:bodyPr/>
        <a:lstStyle/>
        <a:p>
          <a:endParaRPr lang="zh-CN" altLang="en-US"/>
        </a:p>
      </dgm:t>
    </dgm:pt>
    <dgm:pt modelId="{89718D8B-D14D-49FA-9167-CCA3A2F74169}">
      <dgm:prSet phldrT="[文本]"/>
      <dgm:spPr/>
      <dgm:t>
        <a:bodyPr/>
        <a:lstStyle/>
        <a:p>
          <a:r>
            <a:rPr lang="en-US" altLang="zh-CN" dirty="0" smtClean="0"/>
            <a:t>The </a:t>
          </a:r>
          <a:r>
            <a:rPr lang="en-US" altLang="zh-CN" dirty="0" err="1" smtClean="0"/>
            <a:t>Jacobian</a:t>
          </a:r>
          <a:r>
            <a:rPr lang="en-US" altLang="zh-CN" dirty="0" smtClean="0"/>
            <a:t> matrix of function h with respect to </a:t>
          </a:r>
          <a:r>
            <a:rPr lang="en-US" altLang="zh-CN" dirty="0" smtClean="0">
              <a:solidFill>
                <a:srgbClr val="FF0000"/>
              </a:solidFill>
            </a:rPr>
            <a:t>v</a:t>
          </a:r>
          <a:r>
            <a:rPr lang="en-US" altLang="zh-CN" dirty="0" smtClean="0"/>
            <a:t> evaluated at \bar{\mu}_{x_{t+1}}</a:t>
          </a:r>
          <a:endParaRPr lang="zh-CN" altLang="en-US" dirty="0"/>
        </a:p>
      </dgm:t>
    </dgm:pt>
    <dgm:pt modelId="{DF22222D-B938-4589-BC4A-D02E50A9F19A}" type="parTrans" cxnId="{32DB9C5D-EAE6-47BB-ABFE-6C02C5ABF81C}">
      <dgm:prSet/>
      <dgm:spPr/>
      <dgm:t>
        <a:bodyPr/>
        <a:lstStyle/>
        <a:p>
          <a:endParaRPr lang="zh-CN" altLang="en-US"/>
        </a:p>
      </dgm:t>
    </dgm:pt>
    <dgm:pt modelId="{D8333287-AFE5-4152-B047-849051009233}" type="sibTrans" cxnId="{32DB9C5D-EAE6-47BB-ABFE-6C02C5ABF81C}">
      <dgm:prSet/>
      <dgm:spPr/>
      <dgm:t>
        <a:bodyPr/>
        <a:lstStyle/>
        <a:p>
          <a:endParaRPr lang="zh-CN" altLang="en-US"/>
        </a:p>
      </dgm:t>
    </dgm:pt>
    <dgm:pt modelId="{506D60B7-C1FB-4C3D-A493-141D92EFBD18}" type="pres">
      <dgm:prSet presAssocID="{B9AA9A3B-1901-48E4-970F-295A88374D43}" presName="linearFlow" presStyleCnt="0">
        <dgm:presLayoutVars>
          <dgm:dir/>
          <dgm:resizeHandles val="exact"/>
        </dgm:presLayoutVars>
      </dgm:prSet>
      <dgm:spPr/>
    </dgm:pt>
    <dgm:pt modelId="{2D385969-E34C-4B85-B5B7-D95AB05CA1AC}" type="pres">
      <dgm:prSet presAssocID="{55BFABCF-A99F-4D8F-9271-40E3B405E5DE}" presName="composite" presStyleCnt="0"/>
      <dgm:spPr/>
    </dgm:pt>
    <dgm:pt modelId="{37627CE6-781F-438C-8CD4-4ECD76DD281F}" type="pres">
      <dgm:prSet presAssocID="{55BFABCF-A99F-4D8F-9271-40E3B405E5DE}" presName="imgShp" presStyleLbl="fgImgPlace1" presStyleIdx="0" presStyleCnt="4"/>
      <dgm:spPr/>
    </dgm:pt>
    <dgm:pt modelId="{BAA780CD-7FAE-4487-A2AC-6FA9588FF1F1}" type="pres">
      <dgm:prSet presAssocID="{55BFABCF-A99F-4D8F-9271-40E3B405E5DE}" presName="txShp" presStyleLbl="node1" presStyleIdx="0" presStyleCnt="4">
        <dgm:presLayoutVars>
          <dgm:bulletEnabled val="1"/>
        </dgm:presLayoutVars>
      </dgm:prSet>
      <dgm:spPr/>
      <dgm:t>
        <a:bodyPr/>
        <a:lstStyle/>
        <a:p>
          <a:endParaRPr lang="zh-CN" altLang="en-US"/>
        </a:p>
      </dgm:t>
    </dgm:pt>
    <dgm:pt modelId="{617E1C45-3ADF-4B9F-8E74-3E83A5B15DED}" type="pres">
      <dgm:prSet presAssocID="{F0DB2915-F43B-4BCF-8413-E1924BFD56C4}" presName="spacing" presStyleCnt="0"/>
      <dgm:spPr/>
    </dgm:pt>
    <dgm:pt modelId="{4F57EA6C-9E3E-469F-9980-7E4E62F11AEE}" type="pres">
      <dgm:prSet presAssocID="{E351DCE8-5144-4420-BDF7-F1470D654318}" presName="composite" presStyleCnt="0"/>
      <dgm:spPr/>
    </dgm:pt>
    <dgm:pt modelId="{17670CF4-B2B4-4A33-AABF-A2031CEFE015}" type="pres">
      <dgm:prSet presAssocID="{E351DCE8-5144-4420-BDF7-F1470D654318}" presName="imgShp" presStyleLbl="fgImgPlace1" presStyleIdx="1" presStyleCnt="4"/>
      <dgm:spPr/>
    </dgm:pt>
    <dgm:pt modelId="{97DCC71C-4D2B-4BB6-82C1-C6EB993E440E}" type="pres">
      <dgm:prSet presAssocID="{E351DCE8-5144-4420-BDF7-F1470D654318}" presName="txShp" presStyleLbl="node1" presStyleIdx="1" presStyleCnt="4">
        <dgm:presLayoutVars>
          <dgm:bulletEnabled val="1"/>
        </dgm:presLayoutVars>
      </dgm:prSet>
      <dgm:spPr/>
      <dgm:t>
        <a:bodyPr/>
        <a:lstStyle/>
        <a:p>
          <a:endParaRPr lang="zh-CN" altLang="en-US"/>
        </a:p>
      </dgm:t>
    </dgm:pt>
    <dgm:pt modelId="{5B1A98EC-1D95-4C4A-984D-61672FEB6406}" type="pres">
      <dgm:prSet presAssocID="{343EF826-1A0E-4FC2-AB00-C99B8471C294}" presName="spacing" presStyleCnt="0"/>
      <dgm:spPr/>
    </dgm:pt>
    <dgm:pt modelId="{1D2A102A-0DD9-43F1-A94E-A07A1B373E5E}" type="pres">
      <dgm:prSet presAssocID="{06CAF5CA-18B3-4CD1-8CAE-0EB55436E6F1}" presName="composite" presStyleCnt="0"/>
      <dgm:spPr/>
    </dgm:pt>
    <dgm:pt modelId="{8BF3CAE6-33A1-4509-BE36-289BDF05CDF0}" type="pres">
      <dgm:prSet presAssocID="{06CAF5CA-18B3-4CD1-8CAE-0EB55436E6F1}" presName="imgShp" presStyleLbl="fgImgPlace1" presStyleIdx="2" presStyleCnt="4"/>
      <dgm:spPr/>
    </dgm:pt>
    <dgm:pt modelId="{A7EC0B00-A547-4B42-8D0A-E3BE238F6D34}" type="pres">
      <dgm:prSet presAssocID="{06CAF5CA-18B3-4CD1-8CAE-0EB55436E6F1}" presName="txShp" presStyleLbl="node1" presStyleIdx="2" presStyleCnt="4">
        <dgm:presLayoutVars>
          <dgm:bulletEnabled val="1"/>
        </dgm:presLayoutVars>
      </dgm:prSet>
      <dgm:spPr/>
      <dgm:t>
        <a:bodyPr/>
        <a:lstStyle/>
        <a:p>
          <a:endParaRPr lang="zh-CN" altLang="en-US"/>
        </a:p>
      </dgm:t>
    </dgm:pt>
    <dgm:pt modelId="{B78F5216-3EB0-4F66-93A1-38738888CC69}" type="pres">
      <dgm:prSet presAssocID="{8A2BD987-D8DA-40ED-A068-A6C5A77D269C}" presName="spacing" presStyleCnt="0"/>
      <dgm:spPr/>
    </dgm:pt>
    <dgm:pt modelId="{5465E676-AC16-457C-A543-378476042E92}" type="pres">
      <dgm:prSet presAssocID="{89718D8B-D14D-49FA-9167-CCA3A2F74169}" presName="composite" presStyleCnt="0"/>
      <dgm:spPr/>
    </dgm:pt>
    <dgm:pt modelId="{86192172-1E87-44AD-BD8F-8E8064A10310}" type="pres">
      <dgm:prSet presAssocID="{89718D8B-D14D-49FA-9167-CCA3A2F74169}" presName="imgShp" presStyleLbl="fgImgPlace1" presStyleIdx="3" presStyleCnt="4"/>
      <dgm:spPr/>
    </dgm:pt>
    <dgm:pt modelId="{49E6D3A5-2B8E-44F3-907B-D78CEAAC2BD5}" type="pres">
      <dgm:prSet presAssocID="{89718D8B-D14D-49FA-9167-CCA3A2F74169}" presName="txShp" presStyleLbl="node1" presStyleIdx="3" presStyleCnt="4">
        <dgm:presLayoutVars>
          <dgm:bulletEnabled val="1"/>
        </dgm:presLayoutVars>
      </dgm:prSet>
      <dgm:spPr/>
      <dgm:t>
        <a:bodyPr/>
        <a:lstStyle/>
        <a:p>
          <a:endParaRPr lang="zh-CN" altLang="en-US"/>
        </a:p>
      </dgm:t>
    </dgm:pt>
  </dgm:ptLst>
  <dgm:cxnLst>
    <dgm:cxn modelId="{02FADFF1-D7EE-444F-8F96-6E2707D8ECD5}" type="presOf" srcId="{89718D8B-D14D-49FA-9167-CCA3A2F74169}" destId="{49E6D3A5-2B8E-44F3-907B-D78CEAAC2BD5}" srcOrd="0" destOrd="0" presId="urn:microsoft.com/office/officeart/2005/8/layout/vList3"/>
    <dgm:cxn modelId="{BE27ADAC-9AD2-467E-928F-B26E4AF3457B}" srcId="{B9AA9A3B-1901-48E4-970F-295A88374D43}" destId="{55BFABCF-A99F-4D8F-9271-40E3B405E5DE}" srcOrd="0" destOrd="0" parTransId="{ACF7DA3C-6258-46AF-A401-E8F74A8D739B}" sibTransId="{F0DB2915-F43B-4BCF-8413-E1924BFD56C4}"/>
    <dgm:cxn modelId="{62EC19A3-1ADF-48F9-ABA8-FDE8F72B2E10}" type="presOf" srcId="{55BFABCF-A99F-4D8F-9271-40E3B405E5DE}" destId="{BAA780CD-7FAE-4487-A2AC-6FA9588FF1F1}" srcOrd="0" destOrd="0" presId="urn:microsoft.com/office/officeart/2005/8/layout/vList3"/>
    <dgm:cxn modelId="{06F68E8A-B261-4853-AFFC-5EEC1A44AF2C}" srcId="{B9AA9A3B-1901-48E4-970F-295A88374D43}" destId="{06CAF5CA-18B3-4CD1-8CAE-0EB55436E6F1}" srcOrd="2" destOrd="0" parTransId="{AB283119-9530-421E-9739-5F90FBF0750B}" sibTransId="{8A2BD987-D8DA-40ED-A068-A6C5A77D269C}"/>
    <dgm:cxn modelId="{4AD57759-C12B-4DB3-961E-612511038791}" type="presOf" srcId="{B9AA9A3B-1901-48E4-970F-295A88374D43}" destId="{506D60B7-C1FB-4C3D-A493-141D92EFBD18}" srcOrd="0" destOrd="0" presId="urn:microsoft.com/office/officeart/2005/8/layout/vList3"/>
    <dgm:cxn modelId="{60810FE5-CC99-4EC8-A862-0D1AB05BBE5A}" srcId="{B9AA9A3B-1901-48E4-970F-295A88374D43}" destId="{E351DCE8-5144-4420-BDF7-F1470D654318}" srcOrd="1" destOrd="0" parTransId="{FBF7BCF8-8457-4764-97F4-ADC4237144B6}" sibTransId="{343EF826-1A0E-4FC2-AB00-C99B8471C294}"/>
    <dgm:cxn modelId="{D93BFF46-2FBB-48B1-A5DC-CC7A8E22B2DC}" type="presOf" srcId="{E351DCE8-5144-4420-BDF7-F1470D654318}" destId="{97DCC71C-4D2B-4BB6-82C1-C6EB993E440E}" srcOrd="0" destOrd="0" presId="urn:microsoft.com/office/officeart/2005/8/layout/vList3"/>
    <dgm:cxn modelId="{FF9CF6BA-62FF-46A5-B8DE-2E59F89AB384}" type="presOf" srcId="{06CAF5CA-18B3-4CD1-8CAE-0EB55436E6F1}" destId="{A7EC0B00-A547-4B42-8D0A-E3BE238F6D34}" srcOrd="0" destOrd="0" presId="urn:microsoft.com/office/officeart/2005/8/layout/vList3"/>
    <dgm:cxn modelId="{32DB9C5D-EAE6-47BB-ABFE-6C02C5ABF81C}" srcId="{B9AA9A3B-1901-48E4-970F-295A88374D43}" destId="{89718D8B-D14D-49FA-9167-CCA3A2F74169}" srcOrd="3" destOrd="0" parTransId="{DF22222D-B938-4589-BC4A-D02E50A9F19A}" sibTransId="{D8333287-AFE5-4152-B047-849051009233}"/>
    <dgm:cxn modelId="{F59DBDE3-3519-4D58-B562-6091F287834C}" type="presParOf" srcId="{506D60B7-C1FB-4C3D-A493-141D92EFBD18}" destId="{2D385969-E34C-4B85-B5B7-D95AB05CA1AC}" srcOrd="0" destOrd="0" presId="urn:microsoft.com/office/officeart/2005/8/layout/vList3"/>
    <dgm:cxn modelId="{2CB7A8C9-C399-437A-B365-CBE8DEE82D94}" type="presParOf" srcId="{2D385969-E34C-4B85-B5B7-D95AB05CA1AC}" destId="{37627CE6-781F-438C-8CD4-4ECD76DD281F}" srcOrd="0" destOrd="0" presId="urn:microsoft.com/office/officeart/2005/8/layout/vList3"/>
    <dgm:cxn modelId="{69569AD5-DB04-4124-B0D1-394291A3E35A}" type="presParOf" srcId="{2D385969-E34C-4B85-B5B7-D95AB05CA1AC}" destId="{BAA780CD-7FAE-4487-A2AC-6FA9588FF1F1}" srcOrd="1" destOrd="0" presId="urn:microsoft.com/office/officeart/2005/8/layout/vList3"/>
    <dgm:cxn modelId="{F1A6AA9C-8248-4CE5-B50F-8F4C351C17AB}" type="presParOf" srcId="{506D60B7-C1FB-4C3D-A493-141D92EFBD18}" destId="{617E1C45-3ADF-4B9F-8E74-3E83A5B15DED}" srcOrd="1" destOrd="0" presId="urn:microsoft.com/office/officeart/2005/8/layout/vList3"/>
    <dgm:cxn modelId="{35EB7EA5-28E1-458B-AF96-2D712628EE14}" type="presParOf" srcId="{506D60B7-C1FB-4C3D-A493-141D92EFBD18}" destId="{4F57EA6C-9E3E-469F-9980-7E4E62F11AEE}" srcOrd="2" destOrd="0" presId="urn:microsoft.com/office/officeart/2005/8/layout/vList3"/>
    <dgm:cxn modelId="{91AD9BB1-0366-4A63-9553-CCDDDF71175D}" type="presParOf" srcId="{4F57EA6C-9E3E-469F-9980-7E4E62F11AEE}" destId="{17670CF4-B2B4-4A33-AABF-A2031CEFE015}" srcOrd="0" destOrd="0" presId="urn:microsoft.com/office/officeart/2005/8/layout/vList3"/>
    <dgm:cxn modelId="{77BD6F7B-4480-4E32-B366-7EC7AC9DE98C}" type="presParOf" srcId="{4F57EA6C-9E3E-469F-9980-7E4E62F11AEE}" destId="{97DCC71C-4D2B-4BB6-82C1-C6EB993E440E}" srcOrd="1" destOrd="0" presId="urn:microsoft.com/office/officeart/2005/8/layout/vList3"/>
    <dgm:cxn modelId="{3C40843F-6FDE-431D-96EB-811CD4A1EA75}" type="presParOf" srcId="{506D60B7-C1FB-4C3D-A493-141D92EFBD18}" destId="{5B1A98EC-1D95-4C4A-984D-61672FEB6406}" srcOrd="3" destOrd="0" presId="urn:microsoft.com/office/officeart/2005/8/layout/vList3"/>
    <dgm:cxn modelId="{416B6116-8717-46E2-83CF-8A6DB89E73BF}" type="presParOf" srcId="{506D60B7-C1FB-4C3D-A493-141D92EFBD18}" destId="{1D2A102A-0DD9-43F1-A94E-A07A1B373E5E}" srcOrd="4" destOrd="0" presId="urn:microsoft.com/office/officeart/2005/8/layout/vList3"/>
    <dgm:cxn modelId="{1FB11F89-DBA1-49C0-9998-CFA661A3B2F8}" type="presParOf" srcId="{1D2A102A-0DD9-43F1-A94E-A07A1B373E5E}" destId="{8BF3CAE6-33A1-4509-BE36-289BDF05CDF0}" srcOrd="0" destOrd="0" presId="urn:microsoft.com/office/officeart/2005/8/layout/vList3"/>
    <dgm:cxn modelId="{2E88C6C2-B445-4BB0-B464-C17E417C9C18}" type="presParOf" srcId="{1D2A102A-0DD9-43F1-A94E-A07A1B373E5E}" destId="{A7EC0B00-A547-4B42-8D0A-E3BE238F6D34}" srcOrd="1" destOrd="0" presId="urn:microsoft.com/office/officeart/2005/8/layout/vList3"/>
    <dgm:cxn modelId="{1136C4D2-D5A8-4079-BCD4-B5E964E1BFAE}" type="presParOf" srcId="{506D60B7-C1FB-4C3D-A493-141D92EFBD18}" destId="{B78F5216-3EB0-4F66-93A1-38738888CC69}" srcOrd="5" destOrd="0" presId="urn:microsoft.com/office/officeart/2005/8/layout/vList3"/>
    <dgm:cxn modelId="{B9325F5F-61A7-4579-B2E9-7AB903288687}" type="presParOf" srcId="{506D60B7-C1FB-4C3D-A493-141D92EFBD18}" destId="{5465E676-AC16-457C-A543-378476042E92}" srcOrd="6" destOrd="0" presId="urn:microsoft.com/office/officeart/2005/8/layout/vList3"/>
    <dgm:cxn modelId="{455EFCDE-F799-4388-9606-F69062A02B6A}" type="presParOf" srcId="{5465E676-AC16-457C-A543-378476042E92}" destId="{86192172-1E87-44AD-BD8F-8E8064A10310}" srcOrd="0" destOrd="0" presId="urn:microsoft.com/office/officeart/2005/8/layout/vList3"/>
    <dgm:cxn modelId="{343FE59B-79E3-4449-92CA-F139F0480665}" type="presParOf" srcId="{5465E676-AC16-457C-A543-378476042E92}" destId="{49E6D3A5-2B8E-44F3-907B-D78CEAAC2BD5}" srcOrd="1" destOrd="0" presId="urn:microsoft.com/office/officeart/2005/8/layout/v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F9E50D5-1F29-4770-A236-BB95AFA040A8}" type="doc">
      <dgm:prSet loTypeId="urn:microsoft.com/office/officeart/2005/8/layout/lProcess2" loCatId="list" qsTypeId="urn:microsoft.com/office/officeart/2005/8/quickstyle/simple5" qsCatId="simple" csTypeId="urn:microsoft.com/office/officeart/2005/8/colors/colorful5" csCatId="colorful" phldr="1"/>
      <dgm:spPr/>
      <dgm:t>
        <a:bodyPr/>
        <a:lstStyle/>
        <a:p>
          <a:endParaRPr lang="zh-CN" altLang="en-US"/>
        </a:p>
      </dgm:t>
    </dgm:pt>
    <dgm:pt modelId="{2C291F6D-81B5-4B8B-BAD6-48D2510CB9CB}">
      <dgm:prSet phldrT="[文本]"/>
      <dgm:spPr/>
      <dgm:t>
        <a:bodyPr/>
        <a:lstStyle/>
        <a:p>
          <a:r>
            <a:rPr lang="en-US" altLang="zh-CN" dirty="0" smtClean="0">
              <a:effectLst>
                <a:outerShdw blurRad="38100" dist="38100" dir="2700000" algn="tl">
                  <a:srgbClr val="000000">
                    <a:alpha val="43137"/>
                  </a:srgbClr>
                </a:outerShdw>
              </a:effectLst>
            </a:rPr>
            <a:t>EKF approximates state transitions and measurements using Taylor expansions, The goodness of the linear approximation depends on two main factors:</a:t>
          </a:r>
          <a:endParaRPr lang="zh-CN" altLang="en-US" dirty="0">
            <a:effectLst>
              <a:outerShdw blurRad="38100" dist="38100" dir="2700000" algn="tl">
                <a:srgbClr val="000000">
                  <a:alpha val="43137"/>
                </a:srgbClr>
              </a:outerShdw>
            </a:effectLst>
          </a:endParaRPr>
        </a:p>
      </dgm:t>
    </dgm:pt>
    <dgm:pt modelId="{93A09B53-0CD6-4DAE-B53B-3D9EE894D9BB}" type="parTrans" cxnId="{0A1FCB3D-D9AC-4D8D-A74D-60E0FFF31628}">
      <dgm:prSet/>
      <dgm:spPr/>
      <dgm:t>
        <a:bodyPr/>
        <a:lstStyle/>
        <a:p>
          <a:endParaRPr lang="zh-CN" altLang="en-US"/>
        </a:p>
      </dgm:t>
    </dgm:pt>
    <dgm:pt modelId="{574A29F2-726E-43E8-A9FC-B39EA1C2C8B1}" type="sibTrans" cxnId="{0A1FCB3D-D9AC-4D8D-A74D-60E0FFF31628}">
      <dgm:prSet/>
      <dgm:spPr/>
      <dgm:t>
        <a:bodyPr/>
        <a:lstStyle/>
        <a:p>
          <a:endParaRPr lang="zh-CN" altLang="en-US"/>
        </a:p>
      </dgm:t>
    </dgm:pt>
    <dgm:pt modelId="{6278AD25-CD78-49F7-B9C5-2F46D478D25B}">
      <dgm:prSet phldrT="[文本]"/>
      <dgm:spPr/>
      <dgm:t>
        <a:bodyPr/>
        <a:lstStyle/>
        <a:p>
          <a:r>
            <a:rPr lang="en-US" altLang="zh-CN" dirty="0" smtClean="0">
              <a:effectLst>
                <a:outerShdw blurRad="38100" dist="38100" dir="2700000" algn="tl">
                  <a:srgbClr val="000000">
                    <a:alpha val="43137"/>
                  </a:srgbClr>
                </a:outerShdw>
              </a:effectLst>
            </a:rPr>
            <a:t>The degree of uncertainty</a:t>
          </a:r>
          <a:endParaRPr lang="zh-CN" altLang="en-US" dirty="0">
            <a:effectLst>
              <a:outerShdw blurRad="38100" dist="38100" dir="2700000" algn="tl">
                <a:srgbClr val="000000">
                  <a:alpha val="43137"/>
                </a:srgbClr>
              </a:outerShdw>
            </a:effectLst>
          </a:endParaRPr>
        </a:p>
      </dgm:t>
    </dgm:pt>
    <dgm:pt modelId="{CA79DCD0-34B9-4595-9E0C-C9D67CAA9F69}" type="parTrans" cxnId="{5B6A6165-D435-4D9B-894E-6C01E7DADB82}">
      <dgm:prSet/>
      <dgm:spPr/>
      <dgm:t>
        <a:bodyPr/>
        <a:lstStyle/>
        <a:p>
          <a:endParaRPr lang="zh-CN" altLang="en-US"/>
        </a:p>
      </dgm:t>
    </dgm:pt>
    <dgm:pt modelId="{4F19674C-D82B-4507-BDB6-2FCA25ABCD13}" type="sibTrans" cxnId="{5B6A6165-D435-4D9B-894E-6C01E7DADB82}">
      <dgm:prSet/>
      <dgm:spPr/>
      <dgm:t>
        <a:bodyPr/>
        <a:lstStyle/>
        <a:p>
          <a:endParaRPr lang="zh-CN" altLang="en-US"/>
        </a:p>
      </dgm:t>
    </dgm:pt>
    <dgm:pt modelId="{CC6202A9-5A7E-4F65-9747-6880924D69C8}">
      <dgm:prSet phldrT="[文本]"/>
      <dgm:spPr/>
      <dgm:t>
        <a:bodyPr/>
        <a:lstStyle/>
        <a:p>
          <a:r>
            <a:rPr lang="en-US" altLang="zh-CN" dirty="0" smtClean="0">
              <a:effectLst>
                <a:outerShdw blurRad="38100" dist="38100" dir="2700000" algn="tl">
                  <a:srgbClr val="000000">
                    <a:alpha val="43137"/>
                  </a:srgbClr>
                </a:outerShdw>
              </a:effectLst>
            </a:rPr>
            <a:t>The degree of local nonlinearity of the functions that are being approximated.</a:t>
          </a:r>
          <a:endParaRPr lang="zh-CN" altLang="en-US" dirty="0">
            <a:effectLst>
              <a:outerShdw blurRad="38100" dist="38100" dir="2700000" algn="tl">
                <a:srgbClr val="000000">
                  <a:alpha val="43137"/>
                </a:srgbClr>
              </a:outerShdw>
            </a:effectLst>
          </a:endParaRPr>
        </a:p>
      </dgm:t>
    </dgm:pt>
    <dgm:pt modelId="{B811FEB8-2DFC-4EB4-A27E-E46164730D88}" type="parTrans" cxnId="{D3305237-493F-48B9-B53C-91D2EF289FC7}">
      <dgm:prSet/>
      <dgm:spPr/>
      <dgm:t>
        <a:bodyPr/>
        <a:lstStyle/>
        <a:p>
          <a:endParaRPr lang="zh-CN" altLang="en-US"/>
        </a:p>
      </dgm:t>
    </dgm:pt>
    <dgm:pt modelId="{512C0626-4EA0-49D2-AF7E-EED17D35DED9}" type="sibTrans" cxnId="{D3305237-493F-48B9-B53C-91D2EF289FC7}">
      <dgm:prSet/>
      <dgm:spPr/>
      <dgm:t>
        <a:bodyPr/>
        <a:lstStyle/>
        <a:p>
          <a:endParaRPr lang="zh-CN" altLang="en-US"/>
        </a:p>
      </dgm:t>
    </dgm:pt>
    <dgm:pt modelId="{FF83EF67-FBCE-466B-AEBB-103D2463D86D}" type="pres">
      <dgm:prSet presAssocID="{BF9E50D5-1F29-4770-A236-BB95AFA040A8}" presName="theList" presStyleCnt="0">
        <dgm:presLayoutVars>
          <dgm:dir/>
          <dgm:animLvl val="lvl"/>
          <dgm:resizeHandles val="exact"/>
        </dgm:presLayoutVars>
      </dgm:prSet>
      <dgm:spPr/>
      <dgm:t>
        <a:bodyPr/>
        <a:lstStyle/>
        <a:p>
          <a:endParaRPr lang="zh-CN" altLang="en-US"/>
        </a:p>
      </dgm:t>
    </dgm:pt>
    <dgm:pt modelId="{1C36D7BB-50B5-407C-A26A-40103182451B}" type="pres">
      <dgm:prSet presAssocID="{2C291F6D-81B5-4B8B-BAD6-48D2510CB9CB}" presName="compNode" presStyleCnt="0"/>
      <dgm:spPr/>
    </dgm:pt>
    <dgm:pt modelId="{C50DE42B-FCA0-44DD-AF07-F84B8CED1C79}" type="pres">
      <dgm:prSet presAssocID="{2C291F6D-81B5-4B8B-BAD6-48D2510CB9CB}" presName="aNode" presStyleLbl="bgShp" presStyleIdx="0" presStyleCnt="1"/>
      <dgm:spPr/>
      <dgm:t>
        <a:bodyPr/>
        <a:lstStyle/>
        <a:p>
          <a:endParaRPr lang="zh-CN" altLang="en-US"/>
        </a:p>
      </dgm:t>
    </dgm:pt>
    <dgm:pt modelId="{34E96DED-7926-478D-93E4-9807FD3F3D07}" type="pres">
      <dgm:prSet presAssocID="{2C291F6D-81B5-4B8B-BAD6-48D2510CB9CB}" presName="textNode" presStyleLbl="bgShp" presStyleIdx="0" presStyleCnt="1"/>
      <dgm:spPr/>
      <dgm:t>
        <a:bodyPr/>
        <a:lstStyle/>
        <a:p>
          <a:endParaRPr lang="zh-CN" altLang="en-US"/>
        </a:p>
      </dgm:t>
    </dgm:pt>
    <dgm:pt modelId="{E5574F9C-7D16-47CE-813A-4B2FFD39350B}" type="pres">
      <dgm:prSet presAssocID="{2C291F6D-81B5-4B8B-BAD6-48D2510CB9CB}" presName="compChildNode" presStyleCnt="0"/>
      <dgm:spPr/>
    </dgm:pt>
    <dgm:pt modelId="{A9953409-B70D-4FC7-B843-F8D947FDDF45}" type="pres">
      <dgm:prSet presAssocID="{2C291F6D-81B5-4B8B-BAD6-48D2510CB9CB}" presName="theInnerList" presStyleCnt="0"/>
      <dgm:spPr/>
    </dgm:pt>
    <dgm:pt modelId="{FC320CFF-ACAD-4CEA-909C-56ABD0B0F660}" type="pres">
      <dgm:prSet presAssocID="{6278AD25-CD78-49F7-B9C5-2F46D478D25B}" presName="childNode" presStyleLbl="node1" presStyleIdx="0" presStyleCnt="2">
        <dgm:presLayoutVars>
          <dgm:bulletEnabled val="1"/>
        </dgm:presLayoutVars>
      </dgm:prSet>
      <dgm:spPr/>
      <dgm:t>
        <a:bodyPr/>
        <a:lstStyle/>
        <a:p>
          <a:endParaRPr lang="zh-CN" altLang="en-US"/>
        </a:p>
      </dgm:t>
    </dgm:pt>
    <dgm:pt modelId="{87CB62C1-9150-47C4-BA0E-958F523E6009}" type="pres">
      <dgm:prSet presAssocID="{6278AD25-CD78-49F7-B9C5-2F46D478D25B}" presName="aSpace2" presStyleCnt="0"/>
      <dgm:spPr/>
    </dgm:pt>
    <dgm:pt modelId="{E8C33D38-D6F0-4689-B090-AE813EA2C70C}" type="pres">
      <dgm:prSet presAssocID="{CC6202A9-5A7E-4F65-9747-6880924D69C8}" presName="childNode" presStyleLbl="node1" presStyleIdx="1" presStyleCnt="2">
        <dgm:presLayoutVars>
          <dgm:bulletEnabled val="1"/>
        </dgm:presLayoutVars>
      </dgm:prSet>
      <dgm:spPr/>
      <dgm:t>
        <a:bodyPr/>
        <a:lstStyle/>
        <a:p>
          <a:endParaRPr lang="zh-CN" altLang="en-US"/>
        </a:p>
      </dgm:t>
    </dgm:pt>
  </dgm:ptLst>
  <dgm:cxnLst>
    <dgm:cxn modelId="{266AFF80-0F02-40C9-8D28-884CE6BD5665}" type="presOf" srcId="{6278AD25-CD78-49F7-B9C5-2F46D478D25B}" destId="{FC320CFF-ACAD-4CEA-909C-56ABD0B0F660}" srcOrd="0" destOrd="0" presId="urn:microsoft.com/office/officeart/2005/8/layout/lProcess2"/>
    <dgm:cxn modelId="{34463BEC-D867-4E4C-A734-B49B210B7C71}" type="presOf" srcId="{BF9E50D5-1F29-4770-A236-BB95AFA040A8}" destId="{FF83EF67-FBCE-466B-AEBB-103D2463D86D}" srcOrd="0" destOrd="0" presId="urn:microsoft.com/office/officeart/2005/8/layout/lProcess2"/>
    <dgm:cxn modelId="{EF1CBC6D-E165-42CA-B80B-5CBCB0A97467}" type="presOf" srcId="{2C291F6D-81B5-4B8B-BAD6-48D2510CB9CB}" destId="{34E96DED-7926-478D-93E4-9807FD3F3D07}" srcOrd="1" destOrd="0" presId="urn:microsoft.com/office/officeart/2005/8/layout/lProcess2"/>
    <dgm:cxn modelId="{D3305237-493F-48B9-B53C-91D2EF289FC7}" srcId="{2C291F6D-81B5-4B8B-BAD6-48D2510CB9CB}" destId="{CC6202A9-5A7E-4F65-9747-6880924D69C8}" srcOrd="1" destOrd="0" parTransId="{B811FEB8-2DFC-4EB4-A27E-E46164730D88}" sibTransId="{512C0626-4EA0-49D2-AF7E-EED17D35DED9}"/>
    <dgm:cxn modelId="{0A1FCB3D-D9AC-4D8D-A74D-60E0FFF31628}" srcId="{BF9E50D5-1F29-4770-A236-BB95AFA040A8}" destId="{2C291F6D-81B5-4B8B-BAD6-48D2510CB9CB}" srcOrd="0" destOrd="0" parTransId="{93A09B53-0CD6-4DAE-B53B-3D9EE894D9BB}" sibTransId="{574A29F2-726E-43E8-A9FC-B39EA1C2C8B1}"/>
    <dgm:cxn modelId="{5B6A6165-D435-4D9B-894E-6C01E7DADB82}" srcId="{2C291F6D-81B5-4B8B-BAD6-48D2510CB9CB}" destId="{6278AD25-CD78-49F7-B9C5-2F46D478D25B}" srcOrd="0" destOrd="0" parTransId="{CA79DCD0-34B9-4595-9E0C-C9D67CAA9F69}" sibTransId="{4F19674C-D82B-4507-BDB6-2FCA25ABCD13}"/>
    <dgm:cxn modelId="{66B3F087-50E8-4CDB-A195-38264A529CE1}" type="presOf" srcId="{CC6202A9-5A7E-4F65-9747-6880924D69C8}" destId="{E8C33D38-D6F0-4689-B090-AE813EA2C70C}" srcOrd="0" destOrd="0" presId="urn:microsoft.com/office/officeart/2005/8/layout/lProcess2"/>
    <dgm:cxn modelId="{208B1F0C-0E03-42C9-B5C8-8D914DCB8F30}" type="presOf" srcId="{2C291F6D-81B5-4B8B-BAD6-48D2510CB9CB}" destId="{C50DE42B-FCA0-44DD-AF07-F84B8CED1C79}" srcOrd="0" destOrd="0" presId="urn:microsoft.com/office/officeart/2005/8/layout/lProcess2"/>
    <dgm:cxn modelId="{B1A3C03D-1D02-4DF7-94DF-D655A718AC24}" type="presParOf" srcId="{FF83EF67-FBCE-466B-AEBB-103D2463D86D}" destId="{1C36D7BB-50B5-407C-A26A-40103182451B}" srcOrd="0" destOrd="0" presId="urn:microsoft.com/office/officeart/2005/8/layout/lProcess2"/>
    <dgm:cxn modelId="{466937B1-C292-4254-B340-29C6BD37D1A7}" type="presParOf" srcId="{1C36D7BB-50B5-407C-A26A-40103182451B}" destId="{C50DE42B-FCA0-44DD-AF07-F84B8CED1C79}" srcOrd="0" destOrd="0" presId="urn:microsoft.com/office/officeart/2005/8/layout/lProcess2"/>
    <dgm:cxn modelId="{0834AF58-8927-4799-B4F0-A58D9DFC4AB2}" type="presParOf" srcId="{1C36D7BB-50B5-407C-A26A-40103182451B}" destId="{34E96DED-7926-478D-93E4-9807FD3F3D07}" srcOrd="1" destOrd="0" presId="urn:microsoft.com/office/officeart/2005/8/layout/lProcess2"/>
    <dgm:cxn modelId="{4C5B9A0F-2A9A-4605-95B4-7C2124A281FF}" type="presParOf" srcId="{1C36D7BB-50B5-407C-A26A-40103182451B}" destId="{E5574F9C-7D16-47CE-813A-4B2FFD39350B}" srcOrd="2" destOrd="0" presId="urn:microsoft.com/office/officeart/2005/8/layout/lProcess2"/>
    <dgm:cxn modelId="{2AB8CCB1-AE51-45AD-A38E-1573E34279EB}" type="presParOf" srcId="{E5574F9C-7D16-47CE-813A-4B2FFD39350B}" destId="{A9953409-B70D-4FC7-B843-F8D947FDDF45}" srcOrd="0" destOrd="0" presId="urn:microsoft.com/office/officeart/2005/8/layout/lProcess2"/>
    <dgm:cxn modelId="{F6DCB77A-9E21-4788-8FC0-D278497C10E2}" type="presParOf" srcId="{A9953409-B70D-4FC7-B843-F8D947FDDF45}" destId="{FC320CFF-ACAD-4CEA-909C-56ABD0B0F660}" srcOrd="0" destOrd="0" presId="urn:microsoft.com/office/officeart/2005/8/layout/lProcess2"/>
    <dgm:cxn modelId="{859829AE-9C94-4204-9B66-DBD10A6183E6}" type="presParOf" srcId="{A9953409-B70D-4FC7-B843-F8D947FDDF45}" destId="{87CB62C1-9150-47C4-BA0E-958F523E6009}" srcOrd="1" destOrd="0" presId="urn:microsoft.com/office/officeart/2005/8/layout/lProcess2"/>
    <dgm:cxn modelId="{FA86C6A3-1D18-4922-96F7-4B0304E18DFB}" type="presParOf" srcId="{A9953409-B70D-4FC7-B843-F8D947FDDF45}" destId="{E8C33D38-D6F0-4689-B090-AE813EA2C70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F48602A-8742-401D-B476-C8817D662E42}"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AE2D8660-E3BF-49C3-A1D4-5D78912AC28D}">
      <dgm:prSet phldrT="[文本]"/>
      <dgm:spPr/>
      <dgm:t>
        <a:bodyPr/>
        <a:lstStyle/>
        <a:p>
          <a:r>
            <a:rPr lang="en-US" altLang="zh-CN" dirty="0" smtClean="0">
              <a:effectLst>
                <a:outerShdw blurRad="38100" dist="38100" dir="2700000" algn="tl">
                  <a:srgbClr val="000000">
                    <a:alpha val="43137"/>
                  </a:srgbClr>
                </a:outerShdw>
              </a:effectLst>
            </a:rPr>
            <a:t>Higher uncertainty typically results in less accurate estimates of the mean and covariance of resulting random variable.</a:t>
          </a:r>
          <a:endParaRPr lang="zh-CN" altLang="en-US" dirty="0">
            <a:effectLst>
              <a:outerShdw blurRad="38100" dist="38100" dir="2700000" algn="tl">
                <a:srgbClr val="000000">
                  <a:alpha val="43137"/>
                </a:srgbClr>
              </a:outerShdw>
            </a:effectLst>
          </a:endParaRPr>
        </a:p>
      </dgm:t>
    </dgm:pt>
    <dgm:pt modelId="{31748726-A676-4E78-918A-F6CFD6A43147}" type="parTrans" cxnId="{E0774F65-256C-4325-A1F5-F9DE467C0979}">
      <dgm:prSet/>
      <dgm:spPr/>
      <dgm:t>
        <a:bodyPr/>
        <a:lstStyle/>
        <a:p>
          <a:endParaRPr lang="zh-CN" altLang="en-US"/>
        </a:p>
      </dgm:t>
    </dgm:pt>
    <dgm:pt modelId="{2DA7D7E1-6EAA-4F21-A6BA-9C3CE8A11CF9}" type="sibTrans" cxnId="{E0774F65-256C-4325-A1F5-F9DE467C0979}">
      <dgm:prSet/>
      <dgm:spPr/>
      <dgm:t>
        <a:bodyPr/>
        <a:lstStyle/>
        <a:p>
          <a:endParaRPr lang="zh-CN" altLang="en-US"/>
        </a:p>
      </dgm:t>
    </dgm:pt>
    <dgm:pt modelId="{646AA3B4-CDCD-411B-B1EA-AD025D397AD6}" type="pres">
      <dgm:prSet presAssocID="{0F48602A-8742-401D-B476-C8817D662E42}" presName="linear" presStyleCnt="0">
        <dgm:presLayoutVars>
          <dgm:animLvl val="lvl"/>
          <dgm:resizeHandles val="exact"/>
        </dgm:presLayoutVars>
      </dgm:prSet>
      <dgm:spPr/>
      <dgm:t>
        <a:bodyPr/>
        <a:lstStyle/>
        <a:p>
          <a:endParaRPr lang="zh-CN" altLang="en-US"/>
        </a:p>
      </dgm:t>
    </dgm:pt>
    <dgm:pt modelId="{EC9C98F9-E5E9-4CF9-B348-5B1EB1D742EB}" type="pres">
      <dgm:prSet presAssocID="{AE2D8660-E3BF-49C3-A1D4-5D78912AC28D}" presName="parentText" presStyleLbl="node1" presStyleIdx="0" presStyleCnt="1">
        <dgm:presLayoutVars>
          <dgm:chMax val="0"/>
          <dgm:bulletEnabled val="1"/>
        </dgm:presLayoutVars>
      </dgm:prSet>
      <dgm:spPr/>
      <dgm:t>
        <a:bodyPr/>
        <a:lstStyle/>
        <a:p>
          <a:endParaRPr lang="zh-CN" altLang="en-US"/>
        </a:p>
      </dgm:t>
    </dgm:pt>
  </dgm:ptLst>
  <dgm:cxnLst>
    <dgm:cxn modelId="{E1295393-1869-4082-A819-73DF524CEB94}" type="presOf" srcId="{0F48602A-8742-401D-B476-C8817D662E42}" destId="{646AA3B4-CDCD-411B-B1EA-AD025D397AD6}" srcOrd="0" destOrd="0" presId="urn:microsoft.com/office/officeart/2005/8/layout/vList2"/>
    <dgm:cxn modelId="{32F9CBB6-E430-4DF1-B115-D5FB0EC3F61E}" type="presOf" srcId="{AE2D8660-E3BF-49C3-A1D4-5D78912AC28D}" destId="{EC9C98F9-E5E9-4CF9-B348-5B1EB1D742EB}" srcOrd="0" destOrd="0" presId="urn:microsoft.com/office/officeart/2005/8/layout/vList2"/>
    <dgm:cxn modelId="{E0774F65-256C-4325-A1F5-F9DE467C0979}" srcId="{0F48602A-8742-401D-B476-C8817D662E42}" destId="{AE2D8660-E3BF-49C3-A1D4-5D78912AC28D}" srcOrd="0" destOrd="0" parTransId="{31748726-A676-4E78-918A-F6CFD6A43147}" sibTransId="{2DA7D7E1-6EAA-4F21-A6BA-9C3CE8A11CF9}"/>
    <dgm:cxn modelId="{1C46D1FF-29EB-4C6F-9126-DE6AAF20EEF7}" type="presParOf" srcId="{646AA3B4-CDCD-411B-B1EA-AD025D397AD6}" destId="{EC9C98F9-E5E9-4CF9-B348-5B1EB1D742E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F48602A-8742-401D-B476-C8817D662E42}"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AE2D8660-E3BF-49C3-A1D4-5D78912AC28D}">
      <dgm:prSet phldrT="[文本]"/>
      <dgm:spPr/>
      <dgm:t>
        <a:bodyPr/>
        <a:lstStyle/>
        <a:p>
          <a:r>
            <a:rPr lang="en-US" altLang="zh-CN" dirty="0" smtClean="0">
              <a:effectLst>
                <a:outerShdw blurRad="38100" dist="38100" dir="2700000" algn="tl">
                  <a:srgbClr val="000000">
                    <a:alpha val="43137"/>
                  </a:srgbClr>
                </a:outerShdw>
              </a:effectLst>
            </a:rPr>
            <a:t>Higher nonlinearities result in larger approximation errors.</a:t>
          </a:r>
          <a:endParaRPr lang="zh-CN" altLang="en-US" dirty="0">
            <a:effectLst>
              <a:outerShdw blurRad="38100" dist="38100" dir="2700000" algn="tl">
                <a:srgbClr val="000000">
                  <a:alpha val="43137"/>
                </a:srgbClr>
              </a:outerShdw>
            </a:effectLst>
          </a:endParaRPr>
        </a:p>
      </dgm:t>
    </dgm:pt>
    <dgm:pt modelId="{31748726-A676-4E78-918A-F6CFD6A43147}" type="parTrans" cxnId="{E0774F65-256C-4325-A1F5-F9DE467C0979}">
      <dgm:prSet/>
      <dgm:spPr/>
      <dgm:t>
        <a:bodyPr/>
        <a:lstStyle/>
        <a:p>
          <a:endParaRPr lang="zh-CN" altLang="en-US"/>
        </a:p>
      </dgm:t>
    </dgm:pt>
    <dgm:pt modelId="{2DA7D7E1-6EAA-4F21-A6BA-9C3CE8A11CF9}" type="sibTrans" cxnId="{E0774F65-256C-4325-A1F5-F9DE467C0979}">
      <dgm:prSet/>
      <dgm:spPr/>
      <dgm:t>
        <a:bodyPr/>
        <a:lstStyle/>
        <a:p>
          <a:endParaRPr lang="zh-CN" altLang="en-US"/>
        </a:p>
      </dgm:t>
    </dgm:pt>
    <dgm:pt modelId="{646AA3B4-CDCD-411B-B1EA-AD025D397AD6}" type="pres">
      <dgm:prSet presAssocID="{0F48602A-8742-401D-B476-C8817D662E42}" presName="linear" presStyleCnt="0">
        <dgm:presLayoutVars>
          <dgm:animLvl val="lvl"/>
          <dgm:resizeHandles val="exact"/>
        </dgm:presLayoutVars>
      </dgm:prSet>
      <dgm:spPr/>
      <dgm:t>
        <a:bodyPr/>
        <a:lstStyle/>
        <a:p>
          <a:endParaRPr lang="zh-CN" altLang="en-US"/>
        </a:p>
      </dgm:t>
    </dgm:pt>
    <dgm:pt modelId="{EC9C98F9-E5E9-4CF9-B348-5B1EB1D742EB}" type="pres">
      <dgm:prSet presAssocID="{AE2D8660-E3BF-49C3-A1D4-5D78912AC28D}" presName="parentText" presStyleLbl="node1" presStyleIdx="0" presStyleCnt="1">
        <dgm:presLayoutVars>
          <dgm:chMax val="0"/>
          <dgm:bulletEnabled val="1"/>
        </dgm:presLayoutVars>
      </dgm:prSet>
      <dgm:spPr/>
      <dgm:t>
        <a:bodyPr/>
        <a:lstStyle/>
        <a:p>
          <a:endParaRPr lang="zh-CN" altLang="en-US"/>
        </a:p>
      </dgm:t>
    </dgm:pt>
  </dgm:ptLst>
  <dgm:cxnLst>
    <dgm:cxn modelId="{6C91E1E4-10C8-4F24-A33F-E76E7D8972E8}" type="presOf" srcId="{AE2D8660-E3BF-49C3-A1D4-5D78912AC28D}" destId="{EC9C98F9-E5E9-4CF9-B348-5B1EB1D742EB}" srcOrd="0" destOrd="0" presId="urn:microsoft.com/office/officeart/2005/8/layout/vList2"/>
    <dgm:cxn modelId="{5822CE5C-00A2-45AB-BD2E-AD0E4AD45839}" type="presOf" srcId="{0F48602A-8742-401D-B476-C8817D662E42}" destId="{646AA3B4-CDCD-411B-B1EA-AD025D397AD6}" srcOrd="0" destOrd="0" presId="urn:microsoft.com/office/officeart/2005/8/layout/vList2"/>
    <dgm:cxn modelId="{E0774F65-256C-4325-A1F5-F9DE467C0979}" srcId="{0F48602A-8742-401D-B476-C8817D662E42}" destId="{AE2D8660-E3BF-49C3-A1D4-5D78912AC28D}" srcOrd="0" destOrd="0" parTransId="{31748726-A676-4E78-918A-F6CFD6A43147}" sibTransId="{2DA7D7E1-6EAA-4F21-A6BA-9C3CE8A11CF9}"/>
    <dgm:cxn modelId="{BF3F3549-78FA-4C21-82D5-2CB72DD28A34}" type="presParOf" srcId="{646AA3B4-CDCD-411B-B1EA-AD025D397AD6}" destId="{EC9C98F9-E5E9-4CF9-B348-5B1EB1D742E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CDA113-E931-4F27-9631-48FDFC4EE40D}"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7E8CC206-5BD7-4877-8126-E28D7C637C31}">
      <dgm:prSet/>
      <dgm:spPr/>
      <dgm:t>
        <a:bodyPr/>
        <a:lstStyle/>
        <a:p>
          <a:pPr rtl="0"/>
          <a:r>
            <a:rPr lang="en-US" dirty="0" smtClean="0"/>
            <a:t>The Nonlinear transformation of a Gaussian results in …</a:t>
          </a:r>
          <a:endParaRPr lang="zh-CN" dirty="0"/>
        </a:p>
      </dgm:t>
    </dgm:pt>
    <dgm:pt modelId="{D7902959-8D8F-4BF8-99B8-DA561E9799B1}" type="parTrans" cxnId="{C5BCB24E-8121-4A18-A17A-E609E5E08752}">
      <dgm:prSet/>
      <dgm:spPr/>
      <dgm:t>
        <a:bodyPr/>
        <a:lstStyle/>
        <a:p>
          <a:endParaRPr lang="zh-CN" altLang="en-US"/>
        </a:p>
      </dgm:t>
    </dgm:pt>
    <dgm:pt modelId="{81C144AD-FCDD-4524-894A-A7FB4F78006B}" type="sibTrans" cxnId="{C5BCB24E-8121-4A18-A17A-E609E5E08752}">
      <dgm:prSet/>
      <dgm:spPr/>
      <dgm:t>
        <a:bodyPr/>
        <a:lstStyle/>
        <a:p>
          <a:endParaRPr lang="zh-CN" altLang="en-US"/>
        </a:p>
      </dgm:t>
    </dgm:pt>
    <dgm:pt modelId="{98B8ACFC-36FB-4579-804B-19439AA20F95}" type="pres">
      <dgm:prSet presAssocID="{3CCDA113-E931-4F27-9631-48FDFC4EE40D}" presName="linear" presStyleCnt="0">
        <dgm:presLayoutVars>
          <dgm:animLvl val="lvl"/>
          <dgm:resizeHandles val="exact"/>
        </dgm:presLayoutVars>
      </dgm:prSet>
      <dgm:spPr/>
      <dgm:t>
        <a:bodyPr/>
        <a:lstStyle/>
        <a:p>
          <a:endParaRPr lang="zh-CN" altLang="en-US"/>
        </a:p>
      </dgm:t>
    </dgm:pt>
    <dgm:pt modelId="{A8700FBF-5594-4B0A-9F89-7E806E0C1993}" type="pres">
      <dgm:prSet presAssocID="{7E8CC206-5BD7-4877-8126-E28D7C637C31}" presName="parentText" presStyleLbl="node1" presStyleIdx="0" presStyleCnt="1" custLinFactY="21810" custLinFactNeighborX="855" custLinFactNeighborY="100000">
        <dgm:presLayoutVars>
          <dgm:chMax val="0"/>
          <dgm:bulletEnabled val="1"/>
        </dgm:presLayoutVars>
      </dgm:prSet>
      <dgm:spPr/>
      <dgm:t>
        <a:bodyPr/>
        <a:lstStyle/>
        <a:p>
          <a:endParaRPr lang="zh-CN" altLang="en-US"/>
        </a:p>
      </dgm:t>
    </dgm:pt>
  </dgm:ptLst>
  <dgm:cxnLst>
    <dgm:cxn modelId="{995ADC5C-0540-4DDA-95A7-D51D0EAB4057}" type="presOf" srcId="{7E8CC206-5BD7-4877-8126-E28D7C637C31}" destId="{A8700FBF-5594-4B0A-9F89-7E806E0C1993}" srcOrd="0" destOrd="0" presId="urn:microsoft.com/office/officeart/2005/8/layout/vList2"/>
    <dgm:cxn modelId="{C5BCB24E-8121-4A18-A17A-E609E5E08752}" srcId="{3CCDA113-E931-4F27-9631-48FDFC4EE40D}" destId="{7E8CC206-5BD7-4877-8126-E28D7C637C31}" srcOrd="0" destOrd="0" parTransId="{D7902959-8D8F-4BF8-99B8-DA561E9799B1}" sibTransId="{81C144AD-FCDD-4524-894A-A7FB4F78006B}"/>
    <dgm:cxn modelId="{4DF18799-F187-4EE6-A8FC-A75AD4BB59ED}" type="presOf" srcId="{3CCDA113-E931-4F27-9631-48FDFC4EE40D}" destId="{98B8ACFC-36FB-4579-804B-19439AA20F95}" srcOrd="0" destOrd="0" presId="urn:microsoft.com/office/officeart/2005/8/layout/vList2"/>
    <dgm:cxn modelId="{C00A5D65-A7DD-416E-B67E-41B9B0083CF8}" type="presParOf" srcId="{98B8ACFC-36FB-4579-804B-19439AA20F95}" destId="{A8700FBF-5594-4B0A-9F89-7E806E0C199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4F7601-673D-4707-A418-A9C984C9C4C2}" type="doc">
      <dgm:prSet loTypeId="urn:microsoft.com/office/officeart/2008/layout/LinedList" loCatId="list" qsTypeId="urn:microsoft.com/office/officeart/2005/8/quickstyle/simple5" qsCatId="simple" csTypeId="urn:microsoft.com/office/officeart/2005/8/colors/accent2_3" csCatId="accent2" phldr="1"/>
      <dgm:spPr/>
      <dgm:t>
        <a:bodyPr/>
        <a:lstStyle/>
        <a:p>
          <a:endParaRPr lang="zh-CN" altLang="en-US"/>
        </a:p>
      </dgm:t>
    </dgm:pt>
    <dgm:pt modelId="{8E56069D-D8EB-45F3-8DFC-77675A2D8B0B}">
      <dgm:prSet/>
      <dgm:spPr/>
      <dgm:t>
        <a:bodyPr/>
        <a:lstStyle/>
        <a:p>
          <a:pPr rtl="0"/>
          <a:r>
            <a:rPr lang="en-US" b="1" dirty="0" smtClean="0">
              <a:solidFill>
                <a:srgbClr val="0070C0"/>
              </a:solidFill>
              <a:effectLst>
                <a:outerShdw blurRad="38100" dist="38100" dir="2700000" algn="tl">
                  <a:srgbClr val="000000">
                    <a:alpha val="43137"/>
                  </a:srgbClr>
                </a:outerShdw>
              </a:effectLst>
            </a:rPr>
            <a:t>To maintain the Gaussian assumption, We require the transition matrices, then the LKF formulas can be reused, but HOW… </a:t>
          </a:r>
          <a:endParaRPr lang="zh-CN" b="1" dirty="0">
            <a:solidFill>
              <a:srgbClr val="0070C0"/>
            </a:solidFill>
            <a:effectLst>
              <a:outerShdw blurRad="38100" dist="38100" dir="2700000" algn="tl">
                <a:srgbClr val="000000">
                  <a:alpha val="43137"/>
                </a:srgbClr>
              </a:outerShdw>
            </a:effectLst>
          </a:endParaRPr>
        </a:p>
      </dgm:t>
    </dgm:pt>
    <dgm:pt modelId="{F561E8DD-8361-424B-8E69-631E0924A578}" type="parTrans" cxnId="{E5DE61A6-59B8-41FB-BE0E-390E06DEBEE8}">
      <dgm:prSet/>
      <dgm:spPr/>
      <dgm:t>
        <a:bodyPr/>
        <a:lstStyle/>
        <a:p>
          <a:endParaRPr lang="zh-CN" altLang="en-US"/>
        </a:p>
      </dgm:t>
    </dgm:pt>
    <dgm:pt modelId="{53FDB0E6-BB2D-4C3C-BBE4-A9D18F92EA79}" type="sibTrans" cxnId="{E5DE61A6-59B8-41FB-BE0E-390E06DEBEE8}">
      <dgm:prSet/>
      <dgm:spPr/>
      <dgm:t>
        <a:bodyPr/>
        <a:lstStyle/>
        <a:p>
          <a:endParaRPr lang="zh-CN" altLang="en-US"/>
        </a:p>
      </dgm:t>
    </dgm:pt>
    <dgm:pt modelId="{725D9E40-D7D1-4640-BB68-57CCD970663A}" type="pres">
      <dgm:prSet presAssocID="{8B4F7601-673D-4707-A418-A9C984C9C4C2}" presName="vert0" presStyleCnt="0">
        <dgm:presLayoutVars>
          <dgm:dir/>
          <dgm:animOne val="branch"/>
          <dgm:animLvl val="lvl"/>
        </dgm:presLayoutVars>
      </dgm:prSet>
      <dgm:spPr/>
      <dgm:t>
        <a:bodyPr/>
        <a:lstStyle/>
        <a:p>
          <a:endParaRPr lang="zh-CN" altLang="en-US"/>
        </a:p>
      </dgm:t>
    </dgm:pt>
    <dgm:pt modelId="{02694D8E-5BD8-441C-949E-9D0D898D2AA9}" type="pres">
      <dgm:prSet presAssocID="{8E56069D-D8EB-45F3-8DFC-77675A2D8B0B}" presName="thickLine" presStyleLbl="alignNode1" presStyleIdx="0" presStyleCnt="1"/>
      <dgm:spPr/>
    </dgm:pt>
    <dgm:pt modelId="{B727B0A1-9EDB-4266-BB8D-B67521A809E1}" type="pres">
      <dgm:prSet presAssocID="{8E56069D-D8EB-45F3-8DFC-77675A2D8B0B}" presName="horz1" presStyleCnt="0"/>
      <dgm:spPr/>
    </dgm:pt>
    <dgm:pt modelId="{5A4089CC-C257-4457-AAA1-6FB42D9821F1}" type="pres">
      <dgm:prSet presAssocID="{8E56069D-D8EB-45F3-8DFC-77675A2D8B0B}" presName="tx1" presStyleLbl="revTx" presStyleIdx="0" presStyleCnt="1"/>
      <dgm:spPr/>
      <dgm:t>
        <a:bodyPr/>
        <a:lstStyle/>
        <a:p>
          <a:endParaRPr lang="zh-CN" altLang="en-US"/>
        </a:p>
      </dgm:t>
    </dgm:pt>
    <dgm:pt modelId="{DD58293C-3A0C-446D-BC84-355CF8C923F7}" type="pres">
      <dgm:prSet presAssocID="{8E56069D-D8EB-45F3-8DFC-77675A2D8B0B}" presName="vert1" presStyleCnt="0"/>
      <dgm:spPr/>
    </dgm:pt>
  </dgm:ptLst>
  <dgm:cxnLst>
    <dgm:cxn modelId="{E5DE61A6-59B8-41FB-BE0E-390E06DEBEE8}" srcId="{8B4F7601-673D-4707-A418-A9C984C9C4C2}" destId="{8E56069D-D8EB-45F3-8DFC-77675A2D8B0B}" srcOrd="0" destOrd="0" parTransId="{F561E8DD-8361-424B-8E69-631E0924A578}" sibTransId="{53FDB0E6-BB2D-4C3C-BBE4-A9D18F92EA79}"/>
    <dgm:cxn modelId="{0FB9C090-B873-43D6-97EC-16F4D39056D5}" type="presOf" srcId="{8B4F7601-673D-4707-A418-A9C984C9C4C2}" destId="{725D9E40-D7D1-4640-BB68-57CCD970663A}" srcOrd="0" destOrd="0" presId="urn:microsoft.com/office/officeart/2008/layout/LinedList"/>
    <dgm:cxn modelId="{DF7A5860-A451-4D1A-8C73-7519564782F3}" type="presOf" srcId="{8E56069D-D8EB-45F3-8DFC-77675A2D8B0B}" destId="{5A4089CC-C257-4457-AAA1-6FB42D9821F1}" srcOrd="0" destOrd="0" presId="urn:microsoft.com/office/officeart/2008/layout/LinedList"/>
    <dgm:cxn modelId="{6DDBB5A8-2C89-42E9-81A5-A3F84D8383B5}" type="presParOf" srcId="{725D9E40-D7D1-4640-BB68-57CCD970663A}" destId="{02694D8E-5BD8-441C-949E-9D0D898D2AA9}" srcOrd="0" destOrd="0" presId="urn:microsoft.com/office/officeart/2008/layout/LinedList"/>
    <dgm:cxn modelId="{16C804FD-B887-4376-8732-C52971BE7964}" type="presParOf" srcId="{725D9E40-D7D1-4640-BB68-57CCD970663A}" destId="{B727B0A1-9EDB-4266-BB8D-B67521A809E1}" srcOrd="1" destOrd="0" presId="urn:microsoft.com/office/officeart/2008/layout/LinedList"/>
    <dgm:cxn modelId="{22CF6790-4ADD-4A57-B0FD-FBEC05C749AC}" type="presParOf" srcId="{B727B0A1-9EDB-4266-BB8D-B67521A809E1}" destId="{5A4089CC-C257-4457-AAA1-6FB42D9821F1}" srcOrd="0" destOrd="0" presId="urn:microsoft.com/office/officeart/2008/layout/LinedList"/>
    <dgm:cxn modelId="{2C368863-8B5A-4AC8-8C19-DDD700B3E8F3}" type="presParOf" srcId="{B727B0A1-9EDB-4266-BB8D-B67521A809E1}" destId="{DD58293C-3A0C-446D-BC84-355CF8C923F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D10BFE-8678-4711-B812-C0374EA73D3B}" type="doc">
      <dgm:prSet loTypeId="urn:microsoft.com/office/officeart/2005/8/layout/vList2" loCatId="list" qsTypeId="urn:microsoft.com/office/officeart/2005/8/quickstyle/simple5" qsCatId="simple" csTypeId="urn:microsoft.com/office/officeart/2005/8/colors/colorful3" csCatId="colorful" phldr="1"/>
      <dgm:spPr/>
      <dgm:t>
        <a:bodyPr/>
        <a:lstStyle/>
        <a:p>
          <a:endParaRPr lang="zh-CN" altLang="en-US"/>
        </a:p>
      </dgm:t>
    </dgm:pt>
    <dgm:pt modelId="{B77F472E-2F8B-4894-8D4B-497056D679CC}">
      <dgm:prSet phldrT="[文本]"/>
      <dgm:spPr/>
      <dgm:t>
        <a:bodyPr/>
        <a:lstStyle/>
        <a:p>
          <a:pPr algn="ctr"/>
          <a:r>
            <a:rPr lang="en-US" altLang="zh-CN" dirty="0" smtClean="0"/>
            <a:t>Nonlinear </a:t>
          </a:r>
          <a:endParaRPr lang="zh-CN" altLang="en-US" dirty="0"/>
        </a:p>
      </dgm:t>
    </dgm:pt>
    <dgm:pt modelId="{3433BBBD-10D4-4B8C-9952-F549D108F5A3}" type="parTrans" cxnId="{92C9152F-E73A-43F0-8485-7D74B6C7B0B3}">
      <dgm:prSet/>
      <dgm:spPr/>
      <dgm:t>
        <a:bodyPr/>
        <a:lstStyle/>
        <a:p>
          <a:pPr algn="ctr"/>
          <a:endParaRPr lang="zh-CN" altLang="en-US"/>
        </a:p>
      </dgm:t>
    </dgm:pt>
    <dgm:pt modelId="{D07AB45A-EADA-43E4-9FD1-65ADE85D3A1B}" type="sibTrans" cxnId="{92C9152F-E73A-43F0-8485-7D74B6C7B0B3}">
      <dgm:prSet/>
      <dgm:spPr/>
      <dgm:t>
        <a:bodyPr/>
        <a:lstStyle/>
        <a:p>
          <a:pPr algn="ctr"/>
          <a:endParaRPr lang="zh-CN" altLang="en-US"/>
        </a:p>
      </dgm:t>
    </dgm:pt>
    <dgm:pt modelId="{1B6FEDE6-37E4-48C4-A1FA-4260C983348D}" type="pres">
      <dgm:prSet presAssocID="{B0D10BFE-8678-4711-B812-C0374EA73D3B}" presName="linear" presStyleCnt="0">
        <dgm:presLayoutVars>
          <dgm:animLvl val="lvl"/>
          <dgm:resizeHandles val="exact"/>
        </dgm:presLayoutVars>
      </dgm:prSet>
      <dgm:spPr/>
      <dgm:t>
        <a:bodyPr/>
        <a:lstStyle/>
        <a:p>
          <a:endParaRPr lang="zh-CN" altLang="en-US"/>
        </a:p>
      </dgm:t>
    </dgm:pt>
    <dgm:pt modelId="{C738C880-41C7-4B0C-93E2-4A8254EBA106}" type="pres">
      <dgm:prSet presAssocID="{B77F472E-2F8B-4894-8D4B-497056D679CC}" presName="parentText" presStyleLbl="node1" presStyleIdx="0" presStyleCnt="1">
        <dgm:presLayoutVars>
          <dgm:chMax val="0"/>
          <dgm:bulletEnabled val="1"/>
        </dgm:presLayoutVars>
      </dgm:prSet>
      <dgm:spPr/>
      <dgm:t>
        <a:bodyPr/>
        <a:lstStyle/>
        <a:p>
          <a:endParaRPr lang="zh-CN" altLang="en-US"/>
        </a:p>
      </dgm:t>
    </dgm:pt>
  </dgm:ptLst>
  <dgm:cxnLst>
    <dgm:cxn modelId="{92C9152F-E73A-43F0-8485-7D74B6C7B0B3}" srcId="{B0D10BFE-8678-4711-B812-C0374EA73D3B}" destId="{B77F472E-2F8B-4894-8D4B-497056D679CC}" srcOrd="0" destOrd="0" parTransId="{3433BBBD-10D4-4B8C-9952-F549D108F5A3}" sibTransId="{D07AB45A-EADA-43E4-9FD1-65ADE85D3A1B}"/>
    <dgm:cxn modelId="{7CDC5A7C-9972-461F-8A40-DFDF8DF3E020}" type="presOf" srcId="{B0D10BFE-8678-4711-B812-C0374EA73D3B}" destId="{1B6FEDE6-37E4-48C4-A1FA-4260C983348D}" srcOrd="0" destOrd="0" presId="urn:microsoft.com/office/officeart/2005/8/layout/vList2"/>
    <dgm:cxn modelId="{CB2F9612-6DEB-4417-ACAE-F5503F5ACCCF}" type="presOf" srcId="{B77F472E-2F8B-4894-8D4B-497056D679CC}" destId="{C738C880-41C7-4B0C-93E2-4A8254EBA106}" srcOrd="0" destOrd="0" presId="urn:microsoft.com/office/officeart/2005/8/layout/vList2"/>
    <dgm:cxn modelId="{30979F99-537C-464E-8329-F428304A5692}" type="presParOf" srcId="{1B6FEDE6-37E4-48C4-A1FA-4260C983348D}" destId="{C738C880-41C7-4B0C-93E2-4A8254EBA10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0D10BFE-8678-4711-B812-C0374EA73D3B}"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B77F472E-2F8B-4894-8D4B-497056D679CC}">
      <dgm:prSet phldrT="[文本]"/>
      <dgm:spPr/>
      <dgm:t>
        <a:bodyPr/>
        <a:lstStyle/>
        <a:p>
          <a:pPr algn="ctr"/>
          <a:r>
            <a:rPr lang="en-US" altLang="zh-CN" dirty="0" smtClean="0"/>
            <a:t>Linear </a:t>
          </a:r>
          <a:endParaRPr lang="zh-CN" altLang="en-US" dirty="0"/>
        </a:p>
      </dgm:t>
    </dgm:pt>
    <dgm:pt modelId="{3433BBBD-10D4-4B8C-9952-F549D108F5A3}" type="parTrans" cxnId="{92C9152F-E73A-43F0-8485-7D74B6C7B0B3}">
      <dgm:prSet/>
      <dgm:spPr/>
      <dgm:t>
        <a:bodyPr/>
        <a:lstStyle/>
        <a:p>
          <a:pPr algn="ctr"/>
          <a:endParaRPr lang="zh-CN" altLang="en-US"/>
        </a:p>
      </dgm:t>
    </dgm:pt>
    <dgm:pt modelId="{D07AB45A-EADA-43E4-9FD1-65ADE85D3A1B}" type="sibTrans" cxnId="{92C9152F-E73A-43F0-8485-7D74B6C7B0B3}">
      <dgm:prSet/>
      <dgm:spPr/>
      <dgm:t>
        <a:bodyPr/>
        <a:lstStyle/>
        <a:p>
          <a:pPr algn="ctr"/>
          <a:endParaRPr lang="zh-CN" altLang="en-US"/>
        </a:p>
      </dgm:t>
    </dgm:pt>
    <dgm:pt modelId="{1B6FEDE6-37E4-48C4-A1FA-4260C983348D}" type="pres">
      <dgm:prSet presAssocID="{B0D10BFE-8678-4711-B812-C0374EA73D3B}" presName="linear" presStyleCnt="0">
        <dgm:presLayoutVars>
          <dgm:animLvl val="lvl"/>
          <dgm:resizeHandles val="exact"/>
        </dgm:presLayoutVars>
      </dgm:prSet>
      <dgm:spPr/>
      <dgm:t>
        <a:bodyPr/>
        <a:lstStyle/>
        <a:p>
          <a:endParaRPr lang="zh-CN" altLang="en-US"/>
        </a:p>
      </dgm:t>
    </dgm:pt>
    <dgm:pt modelId="{C738C880-41C7-4B0C-93E2-4A8254EBA106}" type="pres">
      <dgm:prSet presAssocID="{B77F472E-2F8B-4894-8D4B-497056D679CC}" presName="parentText" presStyleLbl="node1" presStyleIdx="0" presStyleCnt="1">
        <dgm:presLayoutVars>
          <dgm:chMax val="0"/>
          <dgm:bulletEnabled val="1"/>
        </dgm:presLayoutVars>
      </dgm:prSet>
      <dgm:spPr/>
      <dgm:t>
        <a:bodyPr/>
        <a:lstStyle/>
        <a:p>
          <a:endParaRPr lang="zh-CN" altLang="en-US"/>
        </a:p>
      </dgm:t>
    </dgm:pt>
  </dgm:ptLst>
  <dgm:cxnLst>
    <dgm:cxn modelId="{92C9152F-E73A-43F0-8485-7D74B6C7B0B3}" srcId="{B0D10BFE-8678-4711-B812-C0374EA73D3B}" destId="{B77F472E-2F8B-4894-8D4B-497056D679CC}" srcOrd="0" destOrd="0" parTransId="{3433BBBD-10D4-4B8C-9952-F549D108F5A3}" sibTransId="{D07AB45A-EADA-43E4-9FD1-65ADE85D3A1B}"/>
    <dgm:cxn modelId="{1DC349F9-C365-4CF5-931B-DB3DC176A476}" type="presOf" srcId="{B77F472E-2F8B-4894-8D4B-497056D679CC}" destId="{C738C880-41C7-4B0C-93E2-4A8254EBA106}" srcOrd="0" destOrd="0" presId="urn:microsoft.com/office/officeart/2005/8/layout/vList2"/>
    <dgm:cxn modelId="{E72B18CD-D279-4CD2-A006-7FA76435F451}" type="presOf" srcId="{B0D10BFE-8678-4711-B812-C0374EA73D3B}" destId="{1B6FEDE6-37E4-48C4-A1FA-4260C983348D}" srcOrd="0" destOrd="0" presId="urn:microsoft.com/office/officeart/2005/8/layout/vList2"/>
    <dgm:cxn modelId="{D19FE018-7410-49B4-8248-F473565DA763}" type="presParOf" srcId="{1B6FEDE6-37E4-48C4-A1FA-4260C983348D}" destId="{C738C880-41C7-4B0C-93E2-4A8254EBA10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2A9BE63-2A4F-4DA4-8DDF-3F653E506446}" type="doc">
      <dgm:prSet loTypeId="urn:microsoft.com/office/officeart/2008/layout/LinedList" loCatId="list" qsTypeId="urn:microsoft.com/office/officeart/2005/8/quickstyle/3d1" qsCatId="3D" csTypeId="urn:microsoft.com/office/officeart/2005/8/colors/accent2_5" csCatId="accent2" phldr="1"/>
      <dgm:spPr/>
      <dgm:t>
        <a:bodyPr/>
        <a:lstStyle/>
        <a:p>
          <a:endParaRPr lang="zh-CN" altLang="en-US"/>
        </a:p>
      </dgm:t>
    </dgm:pt>
    <dgm:pt modelId="{4218FEBE-FC15-4BA2-98C9-7ED3B5C65A52}">
      <dgm:prSet/>
      <dgm:spPr/>
      <dgm:t>
        <a:bodyPr/>
        <a:lstStyle/>
        <a:p>
          <a:pPr rtl="0"/>
          <a:r>
            <a:rPr lang="en-US" b="1" dirty="0" smtClean="0">
              <a:effectLst>
                <a:outerShdw blurRad="38100" dist="38100" dir="2700000" algn="tl">
                  <a:srgbClr val="000000">
                    <a:alpha val="43137"/>
                  </a:srgbClr>
                </a:outerShdw>
              </a:effectLst>
            </a:rPr>
            <a:t>Taylor Expansion</a:t>
          </a:r>
          <a:endParaRPr lang="zh-CN" dirty="0">
            <a:effectLst>
              <a:outerShdw blurRad="38100" dist="38100" dir="2700000" algn="tl">
                <a:srgbClr val="000000">
                  <a:alpha val="43137"/>
                </a:srgbClr>
              </a:outerShdw>
            </a:effectLst>
          </a:endParaRPr>
        </a:p>
      </dgm:t>
    </dgm:pt>
    <dgm:pt modelId="{6DDA1EFC-96E7-41F0-B89C-3E523A83C77F}" type="parTrans" cxnId="{2852F81D-2D46-4D30-AA42-EEBA846FC0B7}">
      <dgm:prSet/>
      <dgm:spPr/>
      <dgm:t>
        <a:bodyPr/>
        <a:lstStyle/>
        <a:p>
          <a:endParaRPr lang="zh-CN" altLang="en-US"/>
        </a:p>
      </dgm:t>
    </dgm:pt>
    <dgm:pt modelId="{B19B8F96-125A-4676-A4D3-D90DDFC07086}" type="sibTrans" cxnId="{2852F81D-2D46-4D30-AA42-EEBA846FC0B7}">
      <dgm:prSet/>
      <dgm:spPr/>
      <dgm:t>
        <a:bodyPr/>
        <a:lstStyle/>
        <a:p>
          <a:endParaRPr lang="zh-CN" altLang="en-US"/>
        </a:p>
      </dgm:t>
    </dgm:pt>
    <dgm:pt modelId="{BA1882E8-0FC4-4B8A-9D6F-BD20AEF164CA}">
      <dgm:prSet/>
      <dgm:spPr/>
      <dgm:t>
        <a:bodyPr/>
        <a:lstStyle/>
        <a:p>
          <a:pPr rtl="0"/>
          <a:r>
            <a:rPr lang="zh-CN" b="0" i="0" baseline="0" dirty="0" smtClean="0"/>
            <a:t>A Taylor series is a series expansion of a function about a point. A one-dimensional Taylor series is an expansion of a real function  </a:t>
          </a:r>
          <a:r>
            <a:rPr lang="en-US" b="0" i="0" baseline="0" dirty="0" smtClean="0"/>
            <a:t>f(x)</a:t>
          </a:r>
          <a:r>
            <a:rPr lang="zh-CN" b="0" i="0" baseline="0" dirty="0" smtClean="0"/>
            <a:t>  about a point  </a:t>
          </a:r>
          <a:r>
            <a:rPr lang="en-US" b="0" i="0" baseline="0" dirty="0" smtClean="0"/>
            <a:t>x=a</a:t>
          </a:r>
          <a:r>
            <a:rPr lang="zh-CN" b="0" i="0" baseline="0" dirty="0" smtClean="0"/>
            <a:t>  is given by</a:t>
          </a:r>
          <a:endParaRPr lang="zh-CN" dirty="0"/>
        </a:p>
      </dgm:t>
    </dgm:pt>
    <dgm:pt modelId="{C8EBD2DF-B5D1-4501-9421-07B23701C8FB}" type="parTrans" cxnId="{5FE218AB-1950-4D59-9E75-25A704FAB4D0}">
      <dgm:prSet/>
      <dgm:spPr/>
      <dgm:t>
        <a:bodyPr/>
        <a:lstStyle/>
        <a:p>
          <a:endParaRPr lang="zh-CN" altLang="en-US"/>
        </a:p>
      </dgm:t>
    </dgm:pt>
    <dgm:pt modelId="{79F5EB0D-8EA1-495D-9803-3CE5E004EC37}" type="sibTrans" cxnId="{5FE218AB-1950-4D59-9E75-25A704FAB4D0}">
      <dgm:prSet/>
      <dgm:spPr/>
      <dgm:t>
        <a:bodyPr/>
        <a:lstStyle/>
        <a:p>
          <a:endParaRPr lang="zh-CN" altLang="en-US"/>
        </a:p>
      </dgm:t>
    </dgm:pt>
    <dgm:pt modelId="{1EB29E01-A327-44B9-A9B2-756D9D7C25CB}" type="pres">
      <dgm:prSet presAssocID="{B2A9BE63-2A4F-4DA4-8DDF-3F653E506446}" presName="vert0" presStyleCnt="0">
        <dgm:presLayoutVars>
          <dgm:dir/>
          <dgm:animOne val="branch"/>
          <dgm:animLvl val="lvl"/>
        </dgm:presLayoutVars>
      </dgm:prSet>
      <dgm:spPr/>
      <dgm:t>
        <a:bodyPr/>
        <a:lstStyle/>
        <a:p>
          <a:endParaRPr lang="zh-CN" altLang="en-US"/>
        </a:p>
      </dgm:t>
    </dgm:pt>
    <dgm:pt modelId="{146EC49D-F9AA-4341-80B8-04BA5C13DEBA}" type="pres">
      <dgm:prSet presAssocID="{4218FEBE-FC15-4BA2-98C9-7ED3B5C65A52}" presName="thickLine" presStyleLbl="alignNode1" presStyleIdx="0" presStyleCnt="1"/>
      <dgm:spPr/>
    </dgm:pt>
    <dgm:pt modelId="{A82FC7EA-A061-4376-8527-C52EE10B3190}" type="pres">
      <dgm:prSet presAssocID="{4218FEBE-FC15-4BA2-98C9-7ED3B5C65A52}" presName="horz1" presStyleCnt="0"/>
      <dgm:spPr/>
    </dgm:pt>
    <dgm:pt modelId="{0D180CD7-6539-4E1B-8804-1D6D0FF34516}" type="pres">
      <dgm:prSet presAssocID="{4218FEBE-FC15-4BA2-98C9-7ED3B5C65A52}" presName="tx1" presStyleLbl="revTx" presStyleIdx="0" presStyleCnt="2"/>
      <dgm:spPr/>
      <dgm:t>
        <a:bodyPr/>
        <a:lstStyle/>
        <a:p>
          <a:endParaRPr lang="zh-CN" altLang="en-US"/>
        </a:p>
      </dgm:t>
    </dgm:pt>
    <dgm:pt modelId="{D94A8705-0BCD-4F06-808B-3E9B177C5241}" type="pres">
      <dgm:prSet presAssocID="{4218FEBE-FC15-4BA2-98C9-7ED3B5C65A52}" presName="vert1" presStyleCnt="0"/>
      <dgm:spPr/>
    </dgm:pt>
    <dgm:pt modelId="{789B699A-B070-4921-A3C7-08B66AAC196E}" type="pres">
      <dgm:prSet presAssocID="{BA1882E8-0FC4-4B8A-9D6F-BD20AEF164CA}" presName="vertSpace2a" presStyleCnt="0"/>
      <dgm:spPr/>
    </dgm:pt>
    <dgm:pt modelId="{14C22385-4C39-4AA5-8717-258542BFDD7D}" type="pres">
      <dgm:prSet presAssocID="{BA1882E8-0FC4-4B8A-9D6F-BD20AEF164CA}" presName="horz2" presStyleCnt="0"/>
      <dgm:spPr/>
    </dgm:pt>
    <dgm:pt modelId="{6FDBB0DF-2387-486C-A74A-D1ED4AAE31B4}" type="pres">
      <dgm:prSet presAssocID="{BA1882E8-0FC4-4B8A-9D6F-BD20AEF164CA}" presName="horzSpace2" presStyleCnt="0"/>
      <dgm:spPr/>
    </dgm:pt>
    <dgm:pt modelId="{5899379A-A784-4D73-B345-956304E0B56B}" type="pres">
      <dgm:prSet presAssocID="{BA1882E8-0FC4-4B8A-9D6F-BD20AEF164CA}" presName="tx2" presStyleLbl="revTx" presStyleIdx="1" presStyleCnt="2"/>
      <dgm:spPr/>
      <dgm:t>
        <a:bodyPr/>
        <a:lstStyle/>
        <a:p>
          <a:endParaRPr lang="zh-CN" altLang="en-US"/>
        </a:p>
      </dgm:t>
    </dgm:pt>
    <dgm:pt modelId="{AD3C841F-393F-4261-AE15-680A25851B39}" type="pres">
      <dgm:prSet presAssocID="{BA1882E8-0FC4-4B8A-9D6F-BD20AEF164CA}" presName="vert2" presStyleCnt="0"/>
      <dgm:spPr/>
    </dgm:pt>
    <dgm:pt modelId="{931D1BC7-B838-454F-98B3-5D6F3D33ACED}" type="pres">
      <dgm:prSet presAssocID="{BA1882E8-0FC4-4B8A-9D6F-BD20AEF164CA}" presName="thinLine2b" presStyleLbl="callout" presStyleIdx="0" presStyleCnt="1"/>
      <dgm:spPr/>
    </dgm:pt>
    <dgm:pt modelId="{CC6F8D08-6A45-400A-B7F4-3F36C012BC6A}" type="pres">
      <dgm:prSet presAssocID="{BA1882E8-0FC4-4B8A-9D6F-BD20AEF164CA}" presName="vertSpace2b" presStyleCnt="0"/>
      <dgm:spPr/>
    </dgm:pt>
  </dgm:ptLst>
  <dgm:cxnLst>
    <dgm:cxn modelId="{A48041F3-E883-479A-BF4A-1FCFECA41E8C}" type="presOf" srcId="{BA1882E8-0FC4-4B8A-9D6F-BD20AEF164CA}" destId="{5899379A-A784-4D73-B345-956304E0B56B}" srcOrd="0" destOrd="0" presId="urn:microsoft.com/office/officeart/2008/layout/LinedList"/>
    <dgm:cxn modelId="{5FE218AB-1950-4D59-9E75-25A704FAB4D0}" srcId="{4218FEBE-FC15-4BA2-98C9-7ED3B5C65A52}" destId="{BA1882E8-0FC4-4B8A-9D6F-BD20AEF164CA}" srcOrd="0" destOrd="0" parTransId="{C8EBD2DF-B5D1-4501-9421-07B23701C8FB}" sibTransId="{79F5EB0D-8EA1-495D-9803-3CE5E004EC37}"/>
    <dgm:cxn modelId="{2852F81D-2D46-4D30-AA42-EEBA846FC0B7}" srcId="{B2A9BE63-2A4F-4DA4-8DDF-3F653E506446}" destId="{4218FEBE-FC15-4BA2-98C9-7ED3B5C65A52}" srcOrd="0" destOrd="0" parTransId="{6DDA1EFC-96E7-41F0-B89C-3E523A83C77F}" sibTransId="{B19B8F96-125A-4676-A4D3-D90DDFC07086}"/>
    <dgm:cxn modelId="{90C6FD1A-3C3C-4FCA-BB47-C96641369E92}" type="presOf" srcId="{4218FEBE-FC15-4BA2-98C9-7ED3B5C65A52}" destId="{0D180CD7-6539-4E1B-8804-1D6D0FF34516}" srcOrd="0" destOrd="0" presId="urn:microsoft.com/office/officeart/2008/layout/LinedList"/>
    <dgm:cxn modelId="{BD7DCE9F-DE8A-4A1F-B221-54F9AA1CC640}" type="presOf" srcId="{B2A9BE63-2A4F-4DA4-8DDF-3F653E506446}" destId="{1EB29E01-A327-44B9-A9B2-756D9D7C25CB}" srcOrd="0" destOrd="0" presId="urn:microsoft.com/office/officeart/2008/layout/LinedList"/>
    <dgm:cxn modelId="{C5073F6B-D73C-43BD-83AF-E97EB3704350}" type="presParOf" srcId="{1EB29E01-A327-44B9-A9B2-756D9D7C25CB}" destId="{146EC49D-F9AA-4341-80B8-04BA5C13DEBA}" srcOrd="0" destOrd="0" presId="urn:microsoft.com/office/officeart/2008/layout/LinedList"/>
    <dgm:cxn modelId="{BE7C1D15-C310-4D6D-8198-5E4D8CA031C6}" type="presParOf" srcId="{1EB29E01-A327-44B9-A9B2-756D9D7C25CB}" destId="{A82FC7EA-A061-4376-8527-C52EE10B3190}" srcOrd="1" destOrd="0" presId="urn:microsoft.com/office/officeart/2008/layout/LinedList"/>
    <dgm:cxn modelId="{AFC0EC66-5A49-4A5D-81DD-5570742BB88E}" type="presParOf" srcId="{A82FC7EA-A061-4376-8527-C52EE10B3190}" destId="{0D180CD7-6539-4E1B-8804-1D6D0FF34516}" srcOrd="0" destOrd="0" presId="urn:microsoft.com/office/officeart/2008/layout/LinedList"/>
    <dgm:cxn modelId="{BE898F84-ABF3-4550-BB64-186118CB140F}" type="presParOf" srcId="{A82FC7EA-A061-4376-8527-C52EE10B3190}" destId="{D94A8705-0BCD-4F06-808B-3E9B177C5241}" srcOrd="1" destOrd="0" presId="urn:microsoft.com/office/officeart/2008/layout/LinedList"/>
    <dgm:cxn modelId="{48F7CFA5-0FD3-4D1D-A050-283F85C58CF6}" type="presParOf" srcId="{D94A8705-0BCD-4F06-808B-3E9B177C5241}" destId="{789B699A-B070-4921-A3C7-08B66AAC196E}" srcOrd="0" destOrd="0" presId="urn:microsoft.com/office/officeart/2008/layout/LinedList"/>
    <dgm:cxn modelId="{1BE51446-7021-46F0-9942-72D9DC1806F3}" type="presParOf" srcId="{D94A8705-0BCD-4F06-808B-3E9B177C5241}" destId="{14C22385-4C39-4AA5-8717-258542BFDD7D}" srcOrd="1" destOrd="0" presId="urn:microsoft.com/office/officeart/2008/layout/LinedList"/>
    <dgm:cxn modelId="{8BB773F3-871F-4795-B030-024A3F940E19}" type="presParOf" srcId="{14C22385-4C39-4AA5-8717-258542BFDD7D}" destId="{6FDBB0DF-2387-486C-A74A-D1ED4AAE31B4}" srcOrd="0" destOrd="0" presId="urn:microsoft.com/office/officeart/2008/layout/LinedList"/>
    <dgm:cxn modelId="{596F3240-76D7-404A-A1E8-32A3F6BA5236}" type="presParOf" srcId="{14C22385-4C39-4AA5-8717-258542BFDD7D}" destId="{5899379A-A784-4D73-B345-956304E0B56B}" srcOrd="1" destOrd="0" presId="urn:microsoft.com/office/officeart/2008/layout/LinedList"/>
    <dgm:cxn modelId="{A0C52624-9EA3-4291-9768-9B2A72EF9433}" type="presParOf" srcId="{14C22385-4C39-4AA5-8717-258542BFDD7D}" destId="{AD3C841F-393F-4261-AE15-680A25851B39}" srcOrd="2" destOrd="0" presId="urn:microsoft.com/office/officeart/2008/layout/LinedList"/>
    <dgm:cxn modelId="{07EB302E-19DF-47C0-8664-4727B6D2E0DA}" type="presParOf" srcId="{D94A8705-0BCD-4F06-808B-3E9B177C5241}" destId="{931D1BC7-B838-454F-98B3-5D6F3D33ACED}" srcOrd="2" destOrd="0" presId="urn:microsoft.com/office/officeart/2008/layout/LinedList"/>
    <dgm:cxn modelId="{A3D38D5C-912D-4F1A-997D-034CB0282296}" type="presParOf" srcId="{D94A8705-0BCD-4F06-808B-3E9B177C5241}" destId="{CC6F8D08-6A45-400A-B7F4-3F36C012BC6A}"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9AA9A3B-1901-48E4-970F-295A88374D43}" type="doc">
      <dgm:prSet loTypeId="urn:microsoft.com/office/officeart/2005/8/layout/vList3" loCatId="list" qsTypeId="urn:microsoft.com/office/officeart/2005/8/quickstyle/simple5" qsCatId="simple" csTypeId="urn:microsoft.com/office/officeart/2005/8/colors/colorful3" csCatId="colorful" phldr="1"/>
      <dgm:spPr/>
    </dgm:pt>
    <dgm:pt modelId="{55BFABCF-A99F-4D8F-9271-40E3B405E5DE}">
      <dgm:prSet phldrT="[文本]"/>
      <dgm:spPr/>
      <dgm:t>
        <a:bodyPr/>
        <a:lstStyle/>
        <a:p>
          <a:r>
            <a:rPr lang="en-US" altLang="zh-CN" dirty="0" smtClean="0"/>
            <a:t>The</a:t>
          </a:r>
          <a:r>
            <a:rPr lang="en-US" altLang="zh-CN" b="1" dirty="0" smtClean="0">
              <a:solidFill>
                <a:srgbClr val="FF0000"/>
              </a:solidFill>
            </a:rPr>
            <a:t> </a:t>
          </a:r>
          <a:r>
            <a:rPr lang="en-US" altLang="zh-CN" b="1" dirty="0" err="1" smtClean="0">
              <a:solidFill>
                <a:srgbClr val="FF0000"/>
              </a:solidFill>
            </a:rPr>
            <a:t>Jacobian</a:t>
          </a:r>
          <a:r>
            <a:rPr lang="en-US" altLang="zh-CN" b="1" dirty="0" smtClean="0">
              <a:solidFill>
                <a:srgbClr val="FF0000"/>
              </a:solidFill>
            </a:rPr>
            <a:t> </a:t>
          </a:r>
          <a:r>
            <a:rPr lang="en-US" altLang="zh-CN" dirty="0" smtClean="0"/>
            <a:t>matrix of function f with respect to x evaluated at \mu_{</a:t>
          </a:r>
          <a:r>
            <a:rPr lang="en-US" altLang="zh-CN" dirty="0" err="1" smtClean="0"/>
            <a:t>x_t</a:t>
          </a:r>
          <a:r>
            <a:rPr lang="en-US" altLang="zh-CN" dirty="0" smtClean="0"/>
            <a:t>}</a:t>
          </a:r>
          <a:endParaRPr lang="zh-CN" altLang="en-US" dirty="0"/>
        </a:p>
      </dgm:t>
    </dgm:pt>
    <dgm:pt modelId="{ACF7DA3C-6258-46AF-A401-E8F74A8D739B}" type="parTrans" cxnId="{BE27ADAC-9AD2-467E-928F-B26E4AF3457B}">
      <dgm:prSet/>
      <dgm:spPr/>
      <dgm:t>
        <a:bodyPr/>
        <a:lstStyle/>
        <a:p>
          <a:endParaRPr lang="zh-CN" altLang="en-US"/>
        </a:p>
      </dgm:t>
    </dgm:pt>
    <dgm:pt modelId="{F0DB2915-F43B-4BCF-8413-E1924BFD56C4}" type="sibTrans" cxnId="{BE27ADAC-9AD2-467E-928F-B26E4AF3457B}">
      <dgm:prSet/>
      <dgm:spPr/>
      <dgm:t>
        <a:bodyPr/>
        <a:lstStyle/>
        <a:p>
          <a:endParaRPr lang="zh-CN" altLang="en-US"/>
        </a:p>
      </dgm:t>
    </dgm:pt>
    <dgm:pt modelId="{06CAF5CA-18B3-4CD1-8CAE-0EB55436E6F1}">
      <dgm:prSet phldrT="[文本]"/>
      <dgm:spPr/>
      <dgm:t>
        <a:bodyPr/>
        <a:lstStyle/>
        <a:p>
          <a:r>
            <a:rPr lang="en-US" altLang="zh-CN" dirty="0" smtClean="0"/>
            <a:t>The </a:t>
          </a:r>
          <a:r>
            <a:rPr lang="en-US" altLang="zh-CN" dirty="0" err="1" smtClean="0"/>
            <a:t>Jacobian</a:t>
          </a:r>
          <a:r>
            <a:rPr lang="en-US" altLang="zh-CN" dirty="0" smtClean="0"/>
            <a:t> matrix of function h with respect to x evaluated at \bar{\mu}_{x_{t+1}}</a:t>
          </a:r>
          <a:endParaRPr lang="zh-CN" altLang="en-US" dirty="0"/>
        </a:p>
      </dgm:t>
    </dgm:pt>
    <dgm:pt modelId="{AB283119-9530-421E-9739-5F90FBF0750B}" type="parTrans" cxnId="{06F68E8A-B261-4853-AFFC-5EEC1A44AF2C}">
      <dgm:prSet/>
      <dgm:spPr/>
      <dgm:t>
        <a:bodyPr/>
        <a:lstStyle/>
        <a:p>
          <a:endParaRPr lang="zh-CN" altLang="en-US"/>
        </a:p>
      </dgm:t>
    </dgm:pt>
    <dgm:pt modelId="{8A2BD987-D8DA-40ED-A068-A6C5A77D269C}" type="sibTrans" cxnId="{06F68E8A-B261-4853-AFFC-5EEC1A44AF2C}">
      <dgm:prSet/>
      <dgm:spPr/>
      <dgm:t>
        <a:bodyPr/>
        <a:lstStyle/>
        <a:p>
          <a:endParaRPr lang="zh-CN" altLang="en-US"/>
        </a:p>
      </dgm:t>
    </dgm:pt>
    <dgm:pt modelId="{506D60B7-C1FB-4C3D-A493-141D92EFBD18}" type="pres">
      <dgm:prSet presAssocID="{B9AA9A3B-1901-48E4-970F-295A88374D43}" presName="linearFlow" presStyleCnt="0">
        <dgm:presLayoutVars>
          <dgm:dir/>
          <dgm:resizeHandles val="exact"/>
        </dgm:presLayoutVars>
      </dgm:prSet>
      <dgm:spPr/>
    </dgm:pt>
    <dgm:pt modelId="{2D385969-E34C-4B85-B5B7-D95AB05CA1AC}" type="pres">
      <dgm:prSet presAssocID="{55BFABCF-A99F-4D8F-9271-40E3B405E5DE}" presName="composite" presStyleCnt="0"/>
      <dgm:spPr/>
    </dgm:pt>
    <dgm:pt modelId="{37627CE6-781F-438C-8CD4-4ECD76DD281F}" type="pres">
      <dgm:prSet presAssocID="{55BFABCF-A99F-4D8F-9271-40E3B405E5DE}" presName="imgShp" presStyleLbl="fgImgPlace1" presStyleIdx="0" presStyleCnt="2"/>
      <dgm:spPr/>
    </dgm:pt>
    <dgm:pt modelId="{BAA780CD-7FAE-4487-A2AC-6FA9588FF1F1}" type="pres">
      <dgm:prSet presAssocID="{55BFABCF-A99F-4D8F-9271-40E3B405E5DE}" presName="txShp" presStyleLbl="node1" presStyleIdx="0" presStyleCnt="2">
        <dgm:presLayoutVars>
          <dgm:bulletEnabled val="1"/>
        </dgm:presLayoutVars>
      </dgm:prSet>
      <dgm:spPr/>
      <dgm:t>
        <a:bodyPr/>
        <a:lstStyle/>
        <a:p>
          <a:endParaRPr lang="zh-CN" altLang="en-US"/>
        </a:p>
      </dgm:t>
    </dgm:pt>
    <dgm:pt modelId="{617E1C45-3ADF-4B9F-8E74-3E83A5B15DED}" type="pres">
      <dgm:prSet presAssocID="{F0DB2915-F43B-4BCF-8413-E1924BFD56C4}" presName="spacing" presStyleCnt="0"/>
      <dgm:spPr/>
    </dgm:pt>
    <dgm:pt modelId="{1D2A102A-0DD9-43F1-A94E-A07A1B373E5E}" type="pres">
      <dgm:prSet presAssocID="{06CAF5CA-18B3-4CD1-8CAE-0EB55436E6F1}" presName="composite" presStyleCnt="0"/>
      <dgm:spPr/>
    </dgm:pt>
    <dgm:pt modelId="{8BF3CAE6-33A1-4509-BE36-289BDF05CDF0}" type="pres">
      <dgm:prSet presAssocID="{06CAF5CA-18B3-4CD1-8CAE-0EB55436E6F1}" presName="imgShp" presStyleLbl="fgImgPlace1" presStyleIdx="1" presStyleCnt="2"/>
      <dgm:spPr/>
    </dgm:pt>
    <dgm:pt modelId="{A7EC0B00-A547-4B42-8D0A-E3BE238F6D34}" type="pres">
      <dgm:prSet presAssocID="{06CAF5CA-18B3-4CD1-8CAE-0EB55436E6F1}" presName="txShp" presStyleLbl="node1" presStyleIdx="1" presStyleCnt="2">
        <dgm:presLayoutVars>
          <dgm:bulletEnabled val="1"/>
        </dgm:presLayoutVars>
      </dgm:prSet>
      <dgm:spPr/>
      <dgm:t>
        <a:bodyPr/>
        <a:lstStyle/>
        <a:p>
          <a:endParaRPr lang="zh-CN" altLang="en-US"/>
        </a:p>
      </dgm:t>
    </dgm:pt>
  </dgm:ptLst>
  <dgm:cxnLst>
    <dgm:cxn modelId="{282448F4-C44D-43E2-ADE1-50A7D9FCEB51}" type="presOf" srcId="{06CAF5CA-18B3-4CD1-8CAE-0EB55436E6F1}" destId="{A7EC0B00-A547-4B42-8D0A-E3BE238F6D34}" srcOrd="0" destOrd="0" presId="urn:microsoft.com/office/officeart/2005/8/layout/vList3"/>
    <dgm:cxn modelId="{06F68E8A-B261-4853-AFFC-5EEC1A44AF2C}" srcId="{B9AA9A3B-1901-48E4-970F-295A88374D43}" destId="{06CAF5CA-18B3-4CD1-8CAE-0EB55436E6F1}" srcOrd="1" destOrd="0" parTransId="{AB283119-9530-421E-9739-5F90FBF0750B}" sibTransId="{8A2BD987-D8DA-40ED-A068-A6C5A77D269C}"/>
    <dgm:cxn modelId="{AD07ABC9-F966-457C-BA8F-9C8CBBA86BB5}" type="presOf" srcId="{B9AA9A3B-1901-48E4-970F-295A88374D43}" destId="{506D60B7-C1FB-4C3D-A493-141D92EFBD18}" srcOrd="0" destOrd="0" presId="urn:microsoft.com/office/officeart/2005/8/layout/vList3"/>
    <dgm:cxn modelId="{AF4548BF-2864-43B6-8BCE-058C521CC462}" type="presOf" srcId="{55BFABCF-A99F-4D8F-9271-40E3B405E5DE}" destId="{BAA780CD-7FAE-4487-A2AC-6FA9588FF1F1}" srcOrd="0" destOrd="0" presId="urn:microsoft.com/office/officeart/2005/8/layout/vList3"/>
    <dgm:cxn modelId="{BE27ADAC-9AD2-467E-928F-B26E4AF3457B}" srcId="{B9AA9A3B-1901-48E4-970F-295A88374D43}" destId="{55BFABCF-A99F-4D8F-9271-40E3B405E5DE}" srcOrd="0" destOrd="0" parTransId="{ACF7DA3C-6258-46AF-A401-E8F74A8D739B}" sibTransId="{F0DB2915-F43B-4BCF-8413-E1924BFD56C4}"/>
    <dgm:cxn modelId="{F9465C9C-C05D-4C54-B20B-A216038F9511}" type="presParOf" srcId="{506D60B7-C1FB-4C3D-A493-141D92EFBD18}" destId="{2D385969-E34C-4B85-B5B7-D95AB05CA1AC}" srcOrd="0" destOrd="0" presId="urn:microsoft.com/office/officeart/2005/8/layout/vList3"/>
    <dgm:cxn modelId="{DC1162F7-BD94-4394-A250-4345794BACEB}" type="presParOf" srcId="{2D385969-E34C-4B85-B5B7-D95AB05CA1AC}" destId="{37627CE6-781F-438C-8CD4-4ECD76DD281F}" srcOrd="0" destOrd="0" presId="urn:microsoft.com/office/officeart/2005/8/layout/vList3"/>
    <dgm:cxn modelId="{20C02D83-33FC-48D7-86B4-3FB84C3C509D}" type="presParOf" srcId="{2D385969-E34C-4B85-B5B7-D95AB05CA1AC}" destId="{BAA780CD-7FAE-4487-A2AC-6FA9588FF1F1}" srcOrd="1" destOrd="0" presId="urn:microsoft.com/office/officeart/2005/8/layout/vList3"/>
    <dgm:cxn modelId="{446E9C98-C6F3-4122-8076-15F9BA541081}" type="presParOf" srcId="{506D60B7-C1FB-4C3D-A493-141D92EFBD18}" destId="{617E1C45-3ADF-4B9F-8E74-3E83A5B15DED}" srcOrd="1" destOrd="0" presId="urn:microsoft.com/office/officeart/2005/8/layout/vList3"/>
    <dgm:cxn modelId="{D99DA57F-0102-4C10-B89D-52BCDEC8833D}" type="presParOf" srcId="{506D60B7-C1FB-4C3D-A493-141D92EFBD18}" destId="{1D2A102A-0DD9-43F1-A94E-A07A1B373E5E}" srcOrd="2" destOrd="0" presId="urn:microsoft.com/office/officeart/2005/8/layout/vList3"/>
    <dgm:cxn modelId="{F32907B2-FB2E-42DE-BE37-3CB2F29D8A2D}" type="presParOf" srcId="{1D2A102A-0DD9-43F1-A94E-A07A1B373E5E}" destId="{8BF3CAE6-33A1-4509-BE36-289BDF05CDF0}" srcOrd="0" destOrd="0" presId="urn:microsoft.com/office/officeart/2005/8/layout/vList3"/>
    <dgm:cxn modelId="{C0919548-7D3D-423D-814F-4F0DA3905F1E}" type="presParOf" srcId="{1D2A102A-0DD9-43F1-A94E-A07A1B373E5E}" destId="{A7EC0B00-A547-4B42-8D0A-E3BE238F6D34}"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D22980-F8AC-4810-975A-0BD663569AF4}"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4BC1460F-FD84-40E3-A03E-E282028D62A4}">
      <dgm:prSet phldrT="[文本]"/>
      <dgm:spPr/>
      <dgm:t>
        <a:bodyPr/>
        <a:lstStyle/>
        <a:p>
          <a:r>
            <a:rPr lang="en-US" altLang="zh-CN" dirty="0" smtClean="0"/>
            <a:t>Packages in Matlab</a:t>
          </a:r>
          <a:endParaRPr lang="zh-CN" altLang="en-US" dirty="0"/>
        </a:p>
      </dgm:t>
    </dgm:pt>
    <dgm:pt modelId="{36372837-8035-43FC-A20D-55AAB8CBEE73}" type="parTrans" cxnId="{7D9EB93D-1FE8-45A6-B474-F6EFCF3C0503}">
      <dgm:prSet/>
      <dgm:spPr/>
      <dgm:t>
        <a:bodyPr/>
        <a:lstStyle/>
        <a:p>
          <a:endParaRPr lang="zh-CN" altLang="en-US"/>
        </a:p>
      </dgm:t>
    </dgm:pt>
    <dgm:pt modelId="{2BF44890-D932-4067-8FC2-0D49B9688C15}" type="sibTrans" cxnId="{7D9EB93D-1FE8-45A6-B474-F6EFCF3C0503}">
      <dgm:prSet/>
      <dgm:spPr/>
      <dgm:t>
        <a:bodyPr/>
        <a:lstStyle/>
        <a:p>
          <a:endParaRPr lang="zh-CN" altLang="en-US"/>
        </a:p>
      </dgm:t>
    </dgm:pt>
    <dgm:pt modelId="{F7EDAB8B-ED92-40FD-9A7E-CDB37B6F76B6}" type="pres">
      <dgm:prSet presAssocID="{D4D22980-F8AC-4810-975A-0BD663569AF4}" presName="linear" presStyleCnt="0">
        <dgm:presLayoutVars>
          <dgm:animLvl val="lvl"/>
          <dgm:resizeHandles val="exact"/>
        </dgm:presLayoutVars>
      </dgm:prSet>
      <dgm:spPr/>
      <dgm:t>
        <a:bodyPr/>
        <a:lstStyle/>
        <a:p>
          <a:endParaRPr lang="zh-CN" altLang="en-US"/>
        </a:p>
      </dgm:t>
    </dgm:pt>
    <dgm:pt modelId="{8B5D80FA-4630-4D95-A3FB-A73CEFE48696}" type="pres">
      <dgm:prSet presAssocID="{4BC1460F-FD84-40E3-A03E-E282028D62A4}" presName="parentText" presStyleLbl="node1" presStyleIdx="0" presStyleCnt="1">
        <dgm:presLayoutVars>
          <dgm:chMax val="0"/>
          <dgm:bulletEnabled val="1"/>
        </dgm:presLayoutVars>
      </dgm:prSet>
      <dgm:spPr/>
      <dgm:t>
        <a:bodyPr/>
        <a:lstStyle/>
        <a:p>
          <a:endParaRPr lang="zh-CN" altLang="en-US"/>
        </a:p>
      </dgm:t>
    </dgm:pt>
  </dgm:ptLst>
  <dgm:cxnLst>
    <dgm:cxn modelId="{7D9EB93D-1FE8-45A6-B474-F6EFCF3C0503}" srcId="{D4D22980-F8AC-4810-975A-0BD663569AF4}" destId="{4BC1460F-FD84-40E3-A03E-E282028D62A4}" srcOrd="0" destOrd="0" parTransId="{36372837-8035-43FC-A20D-55AAB8CBEE73}" sibTransId="{2BF44890-D932-4067-8FC2-0D49B9688C15}"/>
    <dgm:cxn modelId="{E94D96C7-DC8C-4BA8-BCC2-BAB470E960BA}" type="presOf" srcId="{D4D22980-F8AC-4810-975A-0BD663569AF4}" destId="{F7EDAB8B-ED92-40FD-9A7E-CDB37B6F76B6}" srcOrd="0" destOrd="0" presId="urn:microsoft.com/office/officeart/2005/8/layout/vList2"/>
    <dgm:cxn modelId="{9E5D3EE8-37A0-4781-AC3D-B9A93E443640}" type="presOf" srcId="{4BC1460F-FD84-40E3-A03E-E282028D62A4}" destId="{8B5D80FA-4630-4D95-A3FB-A73CEFE48696}" srcOrd="0" destOrd="0" presId="urn:microsoft.com/office/officeart/2005/8/layout/vList2"/>
    <dgm:cxn modelId="{54760B91-13DA-4E64-98D5-7880C59265F9}" type="presParOf" srcId="{F7EDAB8B-ED92-40FD-9A7E-CDB37B6F76B6}" destId="{8B5D80FA-4630-4D95-A3FB-A73CEFE4869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831523-55E5-475A-8106-0CFB980578FE}" type="datetimeFigureOut">
              <a:rPr lang="zh-CN" altLang="en-US" smtClean="0"/>
              <a:t>2017/2/20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7DF157-2AD7-42C6-BB98-0F1560C7D95D}" type="slidenum">
              <a:rPr lang="zh-CN" altLang="en-US" smtClean="0"/>
              <a:t>‹#›</a:t>
            </a:fld>
            <a:endParaRPr lang="zh-CN" altLang="en-US"/>
          </a:p>
        </p:txBody>
      </p:sp>
    </p:spTree>
    <p:extLst>
      <p:ext uri="{BB962C8B-B14F-4D97-AF65-F5344CB8AC3E}">
        <p14:creationId xmlns:p14="http://schemas.microsoft.com/office/powerpoint/2010/main" val="3234968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09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369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8424863" cy="6413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11188" y="1306513"/>
            <a:ext cx="8410575" cy="47990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a:xfrm>
            <a:off x="2244725" y="6276975"/>
            <a:ext cx="4913313" cy="457200"/>
          </a:xfrm>
          <a:prstGeom prst="rect">
            <a:avLst/>
          </a:prstGeom>
        </p:spPr>
        <p:txBody>
          <a:bodyPr/>
          <a:lstStyle>
            <a:lvl1pPr>
              <a:defRPr/>
            </a:lvl1pPr>
          </a:lstStyle>
          <a:p>
            <a:endParaRPr lang="en-US" altLang="zh-CN"/>
          </a:p>
        </p:txBody>
      </p:sp>
      <p:sp>
        <p:nvSpPr>
          <p:cNvPr id="5" name="日期占位符 4"/>
          <p:cNvSpPr>
            <a:spLocks noGrp="1"/>
          </p:cNvSpPr>
          <p:nvPr>
            <p:ph type="dt" sz="half" idx="11"/>
          </p:nvPr>
        </p:nvSpPr>
        <p:spPr>
          <a:xfrm>
            <a:off x="195263" y="6286500"/>
            <a:ext cx="1254125" cy="457200"/>
          </a:xfrm>
          <a:prstGeom prst="rect">
            <a:avLst/>
          </a:prstGeom>
        </p:spPr>
        <p:txBody>
          <a:bodyPr/>
          <a:lstStyle>
            <a:lvl1pPr>
              <a:defRPr/>
            </a:lvl1pPr>
          </a:lstStyle>
          <a:p>
            <a:fld id="{7606F2B1-731A-4B1D-8A13-828AAFC77FFC}" type="datetime1">
              <a:rPr lang="en-US" altLang="zh-CN"/>
              <a:pPr/>
              <a:t>2/20/2017</a:t>
            </a:fld>
            <a:endParaRPr lang="en-US" altLang="zh-CN"/>
          </a:p>
        </p:txBody>
      </p:sp>
      <p:sp>
        <p:nvSpPr>
          <p:cNvPr id="6" name="灯片编号占位符 5"/>
          <p:cNvSpPr>
            <a:spLocks noGrp="1"/>
          </p:cNvSpPr>
          <p:nvPr>
            <p:ph type="sldNum" sz="quarter" idx="12"/>
          </p:nvPr>
        </p:nvSpPr>
        <p:spPr>
          <a:xfrm>
            <a:off x="8385175" y="6286500"/>
            <a:ext cx="611188" cy="457200"/>
          </a:xfrm>
          <a:prstGeom prst="rect">
            <a:avLst/>
          </a:prstGeom>
        </p:spPr>
        <p:txBody>
          <a:bodyPr/>
          <a:lstStyle>
            <a:lvl1pPr>
              <a:defRPr/>
            </a:lvl1pPr>
          </a:lstStyle>
          <a:p>
            <a:fld id="{F0C8F85D-F9C6-429B-B704-080DB1DA6C08}" type="slidenum">
              <a:rPr lang="en-US" altLang="zh-CN"/>
              <a:pPr/>
              <a:t>‹#›</a:t>
            </a:fld>
            <a:endParaRPr lang="en-US" altLang="zh-CN"/>
          </a:p>
        </p:txBody>
      </p:sp>
    </p:spTree>
    <p:extLst>
      <p:ext uri="{BB962C8B-B14F-4D97-AF65-F5344CB8AC3E}">
        <p14:creationId xmlns:p14="http://schemas.microsoft.com/office/powerpoint/2010/main" val="1676839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35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2017/2/20</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407330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886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78813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9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04384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8.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直接连接符 8"/>
          <p:cNvCxnSpPr/>
          <p:nvPr userDrawn="1"/>
        </p:nvCxnSpPr>
        <p:spPr>
          <a:xfrm>
            <a:off x="179512" y="6597352"/>
            <a:ext cx="4908663"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2" name="TextBox 11"/>
          <p:cNvSpPr txBox="1"/>
          <p:nvPr userDrawn="1"/>
        </p:nvSpPr>
        <p:spPr>
          <a:xfrm>
            <a:off x="5207953" y="6443463"/>
            <a:ext cx="3828543" cy="307777"/>
          </a:xfrm>
          <a:prstGeom prst="rect">
            <a:avLst/>
          </a:prstGeom>
          <a:noFill/>
        </p:spPr>
        <p:txBody>
          <a:bodyPr wrap="square" rtlCol="0">
            <a:spAutoFit/>
          </a:bodyPr>
          <a:lstStyle/>
          <a:p>
            <a:r>
              <a:rPr lang="en-US" altLang="zh-CN" sz="1400" b="0" i="1" dirty="0" smtClean="0">
                <a:solidFill>
                  <a:srgbClr val="0066FF"/>
                </a:solidFill>
                <a:effectLst>
                  <a:outerShdw blurRad="38100" dist="38100" dir="2700000" algn="tl">
                    <a:srgbClr val="000000">
                      <a:alpha val="43137"/>
                    </a:srgbClr>
                  </a:outerShdw>
                </a:effectLst>
                <a:latin typeface="Corbel" pitchFamily="34" charset="0"/>
                <a:cs typeface="Tunga" pitchFamily="34" charset="0"/>
              </a:rPr>
              <a:t>Machine Perception and Interaction Group (MPIG)</a:t>
            </a:r>
            <a:endParaRPr lang="zh-CN" altLang="en-US" sz="1400" b="0" i="1" dirty="0">
              <a:effectLst>
                <a:outerShdw blurRad="38100" dist="38100" dir="2700000" algn="tl">
                  <a:srgbClr val="000000">
                    <a:alpha val="43137"/>
                  </a:srgbClr>
                </a:outerShdw>
              </a:effectLst>
              <a:latin typeface="Corbel" pitchFamily="34" charset="0"/>
              <a:cs typeface="Tunga" pitchFamily="34" charset="0"/>
            </a:endParaRPr>
          </a:p>
        </p:txBody>
      </p:sp>
    </p:spTree>
    <p:extLst>
      <p:ext uri="{BB962C8B-B14F-4D97-AF65-F5344CB8AC3E}">
        <p14:creationId xmlns:p14="http://schemas.microsoft.com/office/powerpoint/2010/main" val="477089055"/>
      </p:ext>
    </p:extLst>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529127"/>
      </p:ext>
    </p:extLst>
  </p:cSld>
  <p:clrMap bg1="lt1" tx1="dk1" bg2="lt2" tx2="dk2" accent1="accent1" accent2="accent2" accent3="accent3" accent4="accent4" accent5="accent5" accent6="accent6" hlink="hlink" folHlink="folHlink"/>
  <p:sldLayoutIdLst>
    <p:sldLayoutId id="2147483653" r:id="rId1"/>
    <p:sldLayoutId id="2147483678"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118698"/>
      </p:ext>
    </p:extLst>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D:\Works\Teach\Mobile Robot\735_61248871592.jpg"/>
          <p:cNvPicPr>
            <a:picLocks noChangeAspect="1" noChangeArrowheads="1"/>
          </p:cNvPicPr>
          <p:nvPr userDrawn="1"/>
        </p:nvPicPr>
        <p:blipFill rotWithShape="1">
          <a:blip r:embed="rId3" cstate="print">
            <a:lum bright="70000" contrast="-70000"/>
            <a:extLst>
              <a:ext uri="{28A0092B-C50C-407E-A947-70E740481C1C}">
                <a14:useLocalDpi xmlns:a14="http://schemas.microsoft.com/office/drawing/2010/main" val="0"/>
              </a:ext>
            </a:extLst>
          </a:blip>
          <a:srcRect/>
          <a:stretch/>
        </p:blipFill>
        <p:spPr bwMode="auto">
          <a:xfrm>
            <a:off x="-1" y="-30727"/>
            <a:ext cx="9144001" cy="688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561412"/>
      </p:ext>
    </p:extLst>
  </p:cSld>
  <p:clrMap bg1="lt1" tx1="dk1" bg2="lt2" tx2="dk2" accent1="accent1" accent2="accent2" accent3="accent3" accent4="accent4" accent5="accent5" accent6="accent6" hlink="hlink" folHlink="folHlink"/>
  <p:sldLayoutIdLst>
    <p:sldLayoutId id="214748365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37995"/>
      </p:ext>
    </p:extLst>
  </p:cSld>
  <p:clrMap bg1="lt1" tx1="dk1" bg2="lt2" tx2="dk2" accent1="accent1" accent2="accent2" accent3="accent3" accent4="accent4" accent5="accent5" accent6="accent6" hlink="hlink" folHlink="folHlink"/>
  <p:sldLayoutIdLst>
    <p:sldLayoutId id="214748365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568803"/>
      </p:ext>
    </p:extLst>
  </p:cSld>
  <p:clrMap bg1="dk2" tx1="lt1" bg2="dk1" tx2="lt2" accent1="accent1" accent2="accent2" accent3="accent3" accent4="accent4" accent5="accent5" accent6="accent6" hlink="hlink" folHlink="folHlink"/>
  <p:sldLayoutIdLst>
    <p:sldLayoutId id="2147483661" r:id="rId1"/>
  </p:sldLayoutIdLst>
  <p:transition/>
  <p:txStyles>
    <p:titleStyle>
      <a:lvl1pPr algn="ctr" rtl="0" eaLnBrk="1" fontAlgn="base" hangingPunct="1">
        <a:spcBef>
          <a:spcPct val="0"/>
        </a:spcBef>
        <a:spcAft>
          <a:spcPct val="0"/>
        </a:spcAft>
        <a:defRPr sz="4900">
          <a:solidFill>
            <a:schemeClr val="tx1"/>
          </a:solidFill>
          <a:latin typeface="+mj-lt"/>
          <a:ea typeface="+mj-ea"/>
          <a:cs typeface="+mj-cs"/>
          <a:sym typeface="Gill Sans" charset="0"/>
        </a:defRPr>
      </a:lvl1pPr>
      <a:lvl2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2pPr>
      <a:lvl3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3pPr>
      <a:lvl4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4pPr>
      <a:lvl5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5pPr>
      <a:lvl6pPr marL="321440"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6pPr>
      <a:lvl7pPr marL="642882"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7pPr>
      <a:lvl8pPr marL="96432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8pPr>
      <a:lvl9pPr marL="128576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9pPr>
    </p:titleStyle>
    <p:bodyStyle>
      <a:lvl1pPr marL="241080" indent="-241080" algn="ctr" rtl="0" eaLnBrk="1" fontAlgn="base" hangingPunct="1">
        <a:spcBef>
          <a:spcPct val="0"/>
        </a:spcBef>
        <a:spcAft>
          <a:spcPct val="0"/>
        </a:spcAft>
        <a:buChar char="•"/>
        <a:defRPr sz="2400">
          <a:solidFill>
            <a:schemeClr val="tx1"/>
          </a:solidFill>
          <a:latin typeface="+mn-lt"/>
          <a:ea typeface="+mn-ea"/>
          <a:cs typeface="+mn-cs"/>
          <a:sym typeface="Gill Sans" charset="0"/>
        </a:defRPr>
      </a:lvl1pPr>
      <a:lvl2pPr marL="522341" indent="-200901" algn="ctr" rtl="0" eaLnBrk="1" fontAlgn="base" hangingPunct="1">
        <a:spcBef>
          <a:spcPct val="0"/>
        </a:spcBef>
        <a:spcAft>
          <a:spcPct val="0"/>
        </a:spcAft>
        <a:buChar char="–"/>
        <a:defRPr sz="2400">
          <a:solidFill>
            <a:schemeClr val="tx1"/>
          </a:solidFill>
          <a:latin typeface="+mn-lt"/>
          <a:ea typeface="+mn-ea"/>
          <a:cs typeface="+mn-cs"/>
          <a:sym typeface="Gill Sans" charset="0"/>
        </a:defRPr>
      </a:lvl2pPr>
      <a:lvl3pPr marL="803602"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3pPr>
      <a:lvl4pPr marL="112504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4pPr>
      <a:lvl5pPr marL="144648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5pPr>
      <a:lvl6pPr marL="321440" algn="ctr" rtl="0" eaLnBrk="1" fontAlgn="base" hangingPunct="1">
        <a:spcBef>
          <a:spcPct val="0"/>
        </a:spcBef>
        <a:spcAft>
          <a:spcPct val="0"/>
        </a:spcAft>
        <a:defRPr sz="2400">
          <a:solidFill>
            <a:schemeClr val="tx1"/>
          </a:solidFill>
          <a:latin typeface="+mn-lt"/>
          <a:ea typeface="+mn-ea"/>
          <a:cs typeface="+mn-cs"/>
          <a:sym typeface="Gill Sans" charset="0"/>
        </a:defRPr>
      </a:lvl6pPr>
      <a:lvl7pPr marL="642882" algn="ctr" rtl="0" eaLnBrk="1" fontAlgn="base" hangingPunct="1">
        <a:spcBef>
          <a:spcPct val="0"/>
        </a:spcBef>
        <a:spcAft>
          <a:spcPct val="0"/>
        </a:spcAft>
        <a:defRPr sz="2400">
          <a:solidFill>
            <a:schemeClr val="tx1"/>
          </a:solidFill>
          <a:latin typeface="+mn-lt"/>
          <a:ea typeface="+mn-ea"/>
          <a:cs typeface="+mn-cs"/>
          <a:sym typeface="Gill Sans" charset="0"/>
        </a:defRPr>
      </a:lvl7pPr>
      <a:lvl8pPr marL="964323" algn="ctr" rtl="0" eaLnBrk="1" fontAlgn="base" hangingPunct="1">
        <a:spcBef>
          <a:spcPct val="0"/>
        </a:spcBef>
        <a:spcAft>
          <a:spcPct val="0"/>
        </a:spcAft>
        <a:defRPr sz="2400">
          <a:solidFill>
            <a:schemeClr val="tx1"/>
          </a:solidFill>
          <a:latin typeface="+mn-lt"/>
          <a:ea typeface="+mn-ea"/>
          <a:cs typeface="+mn-cs"/>
          <a:sym typeface="Gill Sans" charset="0"/>
        </a:defRPr>
      </a:lvl8pPr>
      <a:lvl9pPr marL="1285763" algn="ctr" rtl="0" eaLnBrk="1" fontAlgn="base" hangingPunct="1">
        <a:spcBef>
          <a:spcPct val="0"/>
        </a:spcBef>
        <a:spcAft>
          <a:spcPct val="0"/>
        </a:spcAft>
        <a:defRPr sz="2400">
          <a:solidFill>
            <a:schemeClr val="tx1"/>
          </a:solidFill>
          <a:latin typeface="+mn-lt"/>
          <a:ea typeface="+mn-ea"/>
          <a:cs typeface="+mn-cs"/>
          <a:sym typeface="Gill Sans" charset="0"/>
        </a:defRPr>
      </a:lvl9pPr>
    </p:bodyStyle>
    <p:otherStyle>
      <a:defPPr>
        <a:defRPr lang="zh-CN"/>
      </a:defPPr>
      <a:lvl1pPr marL="0" algn="l" defTabSz="642882" rtl="0" eaLnBrk="1" latinLnBrk="0" hangingPunct="1">
        <a:defRPr sz="1300" kern="1200">
          <a:solidFill>
            <a:schemeClr val="tx1"/>
          </a:solidFill>
          <a:latin typeface="+mn-lt"/>
          <a:ea typeface="+mn-ea"/>
          <a:cs typeface="+mn-cs"/>
        </a:defRPr>
      </a:lvl1pPr>
      <a:lvl2pPr marL="321440" algn="l" defTabSz="642882" rtl="0" eaLnBrk="1" latinLnBrk="0" hangingPunct="1">
        <a:defRPr sz="1300" kern="1200">
          <a:solidFill>
            <a:schemeClr val="tx1"/>
          </a:solidFill>
          <a:latin typeface="+mn-lt"/>
          <a:ea typeface="+mn-ea"/>
          <a:cs typeface="+mn-cs"/>
        </a:defRPr>
      </a:lvl2pPr>
      <a:lvl3pPr marL="642882" algn="l" defTabSz="642882" rtl="0" eaLnBrk="1" latinLnBrk="0" hangingPunct="1">
        <a:defRPr sz="1300" kern="1200">
          <a:solidFill>
            <a:schemeClr val="tx1"/>
          </a:solidFill>
          <a:latin typeface="+mn-lt"/>
          <a:ea typeface="+mn-ea"/>
          <a:cs typeface="+mn-cs"/>
        </a:defRPr>
      </a:lvl3pPr>
      <a:lvl4pPr marL="964323" algn="l" defTabSz="642882" rtl="0" eaLnBrk="1" latinLnBrk="0" hangingPunct="1">
        <a:defRPr sz="1300" kern="1200">
          <a:solidFill>
            <a:schemeClr val="tx1"/>
          </a:solidFill>
          <a:latin typeface="+mn-lt"/>
          <a:ea typeface="+mn-ea"/>
          <a:cs typeface="+mn-cs"/>
        </a:defRPr>
      </a:lvl4pPr>
      <a:lvl5pPr marL="1285763" algn="l" defTabSz="642882" rtl="0" eaLnBrk="1" latinLnBrk="0" hangingPunct="1">
        <a:defRPr sz="1300" kern="1200">
          <a:solidFill>
            <a:schemeClr val="tx1"/>
          </a:solidFill>
          <a:latin typeface="+mn-lt"/>
          <a:ea typeface="+mn-ea"/>
          <a:cs typeface="+mn-cs"/>
        </a:defRPr>
      </a:lvl5pPr>
      <a:lvl6pPr marL="1607205" algn="l" defTabSz="642882" rtl="0" eaLnBrk="1" latinLnBrk="0" hangingPunct="1">
        <a:defRPr sz="1300" kern="1200">
          <a:solidFill>
            <a:schemeClr val="tx1"/>
          </a:solidFill>
          <a:latin typeface="+mn-lt"/>
          <a:ea typeface="+mn-ea"/>
          <a:cs typeface="+mn-cs"/>
        </a:defRPr>
      </a:lvl6pPr>
      <a:lvl7pPr marL="1928645" algn="l" defTabSz="642882" rtl="0" eaLnBrk="1" latinLnBrk="0" hangingPunct="1">
        <a:defRPr sz="1300" kern="1200">
          <a:solidFill>
            <a:schemeClr val="tx1"/>
          </a:solidFill>
          <a:latin typeface="+mn-lt"/>
          <a:ea typeface="+mn-ea"/>
          <a:cs typeface="+mn-cs"/>
        </a:defRPr>
      </a:lvl7pPr>
      <a:lvl8pPr marL="2250086" algn="l" defTabSz="642882" rtl="0" eaLnBrk="1" latinLnBrk="0" hangingPunct="1">
        <a:defRPr sz="1300" kern="1200">
          <a:solidFill>
            <a:schemeClr val="tx1"/>
          </a:solidFill>
          <a:latin typeface="+mn-lt"/>
          <a:ea typeface="+mn-ea"/>
          <a:cs typeface="+mn-cs"/>
        </a:defRPr>
      </a:lvl8pPr>
      <a:lvl9pPr marL="2571527" algn="l" defTabSz="642882"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344487"/>
      </p:ext>
    </p:extLst>
  </p:cSld>
  <p:clrMap bg1="lt1" tx1="dk1" bg2="lt2" tx2="dk2" accent1="accent1" accent2="accent2" accent3="accent3" accent4="accent4" accent5="accent5" accent6="accent6" hlink="hlink" folHlink="folHlink"/>
  <p:sldLayoutIdLst>
    <p:sldLayoutId id="214748367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530639"/>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hdphoto" Target="../media/hdphoto2.wdp"/><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diagramColors" Target="../diagrams/colors2.xml"/><Relationship Id="rId11" Type="http://schemas.openxmlformats.org/officeDocument/2006/relationships/image" Target="../media/image26.png"/><Relationship Id="rId5" Type="http://schemas.openxmlformats.org/officeDocument/2006/relationships/diagramQuickStyle" Target="../diagrams/quickStyle2.xml"/><Relationship Id="rId10" Type="http://schemas.openxmlformats.org/officeDocument/2006/relationships/image" Target="../media/image25.png"/><Relationship Id="rId4" Type="http://schemas.openxmlformats.org/officeDocument/2006/relationships/diagramLayout" Target="../diagrams/layout2.xml"/><Relationship Id="rId9" Type="http://schemas.microsoft.com/office/2007/relationships/hdphoto" Target="../media/hdphoto1.wdp"/></Relationships>
</file>

<file path=ppt/slides/_rels/slide10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0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tags" Target="../tags/tag307.xml"/><Relationship Id="rId7" Type="http://schemas.openxmlformats.org/officeDocument/2006/relationships/image" Target="../media/image124.png"/><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slideLayout" Target="../slideLayouts/slideLayout2.xml"/><Relationship Id="rId11" Type="http://schemas.openxmlformats.org/officeDocument/2006/relationships/image" Target="../media/image123.png"/><Relationship Id="rId5" Type="http://schemas.openxmlformats.org/officeDocument/2006/relationships/tags" Target="../tags/tag309.xml"/><Relationship Id="rId10" Type="http://schemas.openxmlformats.org/officeDocument/2006/relationships/image" Target="../media/image122.png"/><Relationship Id="rId4" Type="http://schemas.openxmlformats.org/officeDocument/2006/relationships/tags" Target="../tags/tag308.xml"/><Relationship Id="rId9" Type="http://schemas.openxmlformats.org/officeDocument/2006/relationships/image" Target="../media/image118.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tags" Target="../tags/tag18.xml"/><Relationship Id="rId7" Type="http://schemas.openxmlformats.org/officeDocument/2006/relationships/slideLayout" Target="../slideLayouts/slideLayout3.xml"/><Relationship Id="rId12" Type="http://schemas.openxmlformats.org/officeDocument/2006/relationships/image" Target="../media/image32.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31.png"/><Relationship Id="rId5" Type="http://schemas.openxmlformats.org/officeDocument/2006/relationships/tags" Target="../tags/tag20.xml"/><Relationship Id="rId10" Type="http://schemas.openxmlformats.org/officeDocument/2006/relationships/image" Target="../media/image30.png"/><Relationship Id="rId4" Type="http://schemas.openxmlformats.org/officeDocument/2006/relationships/tags" Target="../tags/tag19.xml"/><Relationship Id="rId9" Type="http://schemas.openxmlformats.org/officeDocument/2006/relationships/image" Target="../media/image29.png"/></Relationships>
</file>

<file path=ppt/slides/_rels/slide110.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36.png"/><Relationship Id="rId3" Type="http://schemas.openxmlformats.org/officeDocument/2006/relationships/tags" Target="../tags/tag312.xml"/><Relationship Id="rId7" Type="http://schemas.openxmlformats.org/officeDocument/2006/relationships/slideLayout" Target="../slideLayouts/slideLayout2.xml"/><Relationship Id="rId12" Type="http://schemas.openxmlformats.org/officeDocument/2006/relationships/image" Target="../media/image135.png"/><Relationship Id="rId2" Type="http://schemas.openxmlformats.org/officeDocument/2006/relationships/tags" Target="../tags/tag311.xml"/><Relationship Id="rId1" Type="http://schemas.openxmlformats.org/officeDocument/2006/relationships/tags" Target="../tags/tag310.xml"/><Relationship Id="rId6" Type="http://schemas.openxmlformats.org/officeDocument/2006/relationships/tags" Target="../tags/tag315.xml"/><Relationship Id="rId11" Type="http://schemas.openxmlformats.org/officeDocument/2006/relationships/image" Target="../media/image123.png"/><Relationship Id="rId5" Type="http://schemas.openxmlformats.org/officeDocument/2006/relationships/tags" Target="../tags/tag314.xml"/><Relationship Id="rId10" Type="http://schemas.openxmlformats.org/officeDocument/2006/relationships/image" Target="../media/image122.png"/><Relationship Id="rId4" Type="http://schemas.openxmlformats.org/officeDocument/2006/relationships/tags" Target="../tags/tag313.xml"/><Relationship Id="rId9" Type="http://schemas.openxmlformats.org/officeDocument/2006/relationships/image" Target="../media/image118.png"/></Relationships>
</file>

<file path=ppt/slides/_rels/slide111.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slideLayout" Target="../slideLayouts/slideLayout3.xml"/><Relationship Id="rId7" Type="http://schemas.microsoft.com/office/2007/relationships/hdphoto" Target="../media/hdphoto5.wdp"/><Relationship Id="rId2" Type="http://schemas.openxmlformats.org/officeDocument/2006/relationships/tags" Target="../tags/tag317.xml"/><Relationship Id="rId1" Type="http://schemas.openxmlformats.org/officeDocument/2006/relationships/tags" Target="../tags/tag31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79.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9.xml"/><Relationship Id="rId1" Type="http://schemas.openxmlformats.org/officeDocument/2006/relationships/tags" Target="../tags/tag318.xml"/><Relationship Id="rId4" Type="http://schemas.openxmlformats.org/officeDocument/2006/relationships/image" Target="../media/image64.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avi"/><Relationship Id="rId1" Type="http://schemas.microsoft.com/office/2007/relationships/media" Target="../media/media6.avi"/><Relationship Id="rId4" Type="http://schemas.openxmlformats.org/officeDocument/2006/relationships/image" Target="../media/image148.png"/></Relationships>
</file>

<file path=ppt/slides/_rels/slide11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tags" Target="../tags/tag327.xml"/><Relationship Id="rId13" Type="http://schemas.openxmlformats.org/officeDocument/2006/relationships/image" Target="../media/image17.png"/><Relationship Id="rId3" Type="http://schemas.openxmlformats.org/officeDocument/2006/relationships/tags" Target="../tags/tag322.xml"/><Relationship Id="rId7" Type="http://schemas.openxmlformats.org/officeDocument/2006/relationships/tags" Target="../tags/tag326.xml"/><Relationship Id="rId12" Type="http://schemas.openxmlformats.org/officeDocument/2006/relationships/image" Target="../media/image152.png"/><Relationship Id="rId2" Type="http://schemas.openxmlformats.org/officeDocument/2006/relationships/tags" Target="../tags/tag321.xml"/><Relationship Id="rId16" Type="http://schemas.openxmlformats.org/officeDocument/2006/relationships/image" Target="../media/image154.png"/><Relationship Id="rId1" Type="http://schemas.openxmlformats.org/officeDocument/2006/relationships/tags" Target="../tags/tag320.xml"/><Relationship Id="rId6" Type="http://schemas.openxmlformats.org/officeDocument/2006/relationships/tags" Target="../tags/tag325.xml"/><Relationship Id="rId11" Type="http://schemas.openxmlformats.org/officeDocument/2006/relationships/image" Target="../media/image22.png"/><Relationship Id="rId5" Type="http://schemas.openxmlformats.org/officeDocument/2006/relationships/tags" Target="../tags/tag324.xml"/><Relationship Id="rId15" Type="http://schemas.openxmlformats.org/officeDocument/2006/relationships/image" Target="../media/image153.png"/><Relationship Id="rId10" Type="http://schemas.openxmlformats.org/officeDocument/2006/relationships/image" Target="../media/image21.png"/><Relationship Id="rId4" Type="http://schemas.openxmlformats.org/officeDocument/2006/relationships/tags" Target="../tags/tag323.xml"/><Relationship Id="rId9" Type="http://schemas.openxmlformats.org/officeDocument/2006/relationships/slideLayout" Target="../slideLayouts/slideLayout2.xml"/><Relationship Id="rId14" Type="http://schemas.openxmlformats.org/officeDocument/2006/relationships/image" Target="../media/image18.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9.xml"/><Relationship Id="rId1" Type="http://schemas.openxmlformats.org/officeDocument/2006/relationships/tags" Target="../tags/tag328.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8" Type="http://schemas.openxmlformats.org/officeDocument/2006/relationships/tags" Target="../tags/tag337.xml"/><Relationship Id="rId13" Type="http://schemas.openxmlformats.org/officeDocument/2006/relationships/image" Target="../media/image12.png"/><Relationship Id="rId3" Type="http://schemas.openxmlformats.org/officeDocument/2006/relationships/tags" Target="../tags/tag332.xml"/><Relationship Id="rId7" Type="http://schemas.openxmlformats.org/officeDocument/2006/relationships/tags" Target="../tags/tag336.xm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tags" Target="../tags/tag331.xml"/><Relationship Id="rId16" Type="http://schemas.openxmlformats.org/officeDocument/2006/relationships/image" Target="../media/image15.png"/><Relationship Id="rId1" Type="http://schemas.openxmlformats.org/officeDocument/2006/relationships/tags" Target="../tags/tag330.xml"/><Relationship Id="rId6" Type="http://schemas.openxmlformats.org/officeDocument/2006/relationships/tags" Target="../tags/tag335.xml"/><Relationship Id="rId11" Type="http://schemas.openxmlformats.org/officeDocument/2006/relationships/image" Target="../media/image10.png"/><Relationship Id="rId5" Type="http://schemas.openxmlformats.org/officeDocument/2006/relationships/tags" Target="../tags/tag334.xml"/><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tags" Target="../tags/tag333.xml"/><Relationship Id="rId9" Type="http://schemas.openxmlformats.org/officeDocument/2006/relationships/slideLayout" Target="../slideLayouts/slideLayout2.xml"/><Relationship Id="rId14" Type="http://schemas.openxmlformats.org/officeDocument/2006/relationships/image" Target="../media/image13.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9.xml"/><Relationship Id="rId1" Type="http://schemas.openxmlformats.org/officeDocument/2006/relationships/tags" Target="../tags/tag338.xml"/><Relationship Id="rId5" Type="http://schemas.openxmlformats.org/officeDocument/2006/relationships/image" Target="../media/image152.png"/><Relationship Id="rId4" Type="http://schemas.openxmlformats.org/officeDocument/2006/relationships/image" Target="../media/image21.png"/></Relationships>
</file>

<file path=ppt/slides/_rels/slide122.xml.rels><?xml version="1.0" encoding="UTF-8" standalone="yes"?>
<Relationships xmlns="http://schemas.openxmlformats.org/package/2006/relationships"><Relationship Id="rId8" Type="http://schemas.openxmlformats.org/officeDocument/2006/relationships/tags" Target="../tags/tag347.xml"/><Relationship Id="rId13" Type="http://schemas.openxmlformats.org/officeDocument/2006/relationships/image" Target="../media/image13.png"/><Relationship Id="rId3" Type="http://schemas.openxmlformats.org/officeDocument/2006/relationships/tags" Target="../tags/tag342.xml"/><Relationship Id="rId7" Type="http://schemas.openxmlformats.org/officeDocument/2006/relationships/tags" Target="../tags/tag346.xml"/><Relationship Id="rId12" Type="http://schemas.openxmlformats.org/officeDocument/2006/relationships/image" Target="../media/image11.png"/><Relationship Id="rId17" Type="http://schemas.openxmlformats.org/officeDocument/2006/relationships/image" Target="../media/image155.png"/><Relationship Id="rId2" Type="http://schemas.openxmlformats.org/officeDocument/2006/relationships/tags" Target="../tags/tag341.xml"/><Relationship Id="rId16" Type="http://schemas.openxmlformats.org/officeDocument/2006/relationships/image" Target="../media/image16.png"/><Relationship Id="rId1" Type="http://schemas.openxmlformats.org/officeDocument/2006/relationships/tags" Target="../tags/tag340.xml"/><Relationship Id="rId6" Type="http://schemas.openxmlformats.org/officeDocument/2006/relationships/tags" Target="../tags/tag345.xml"/><Relationship Id="rId11" Type="http://schemas.openxmlformats.org/officeDocument/2006/relationships/image" Target="../media/image10.png"/><Relationship Id="rId5" Type="http://schemas.openxmlformats.org/officeDocument/2006/relationships/tags" Target="../tags/tag344.xml"/><Relationship Id="rId15" Type="http://schemas.openxmlformats.org/officeDocument/2006/relationships/image" Target="../media/image15.png"/><Relationship Id="rId10" Type="http://schemas.openxmlformats.org/officeDocument/2006/relationships/image" Target="../media/image9.png"/><Relationship Id="rId4" Type="http://schemas.openxmlformats.org/officeDocument/2006/relationships/tags" Target="../tags/tag343.xml"/><Relationship Id="rId9" Type="http://schemas.openxmlformats.org/officeDocument/2006/relationships/slideLayout" Target="../slideLayouts/slideLayout2.xml"/><Relationship Id="rId14" Type="http://schemas.openxmlformats.org/officeDocument/2006/relationships/image" Target="../media/image14.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9.xml"/><Relationship Id="rId1" Type="http://schemas.openxmlformats.org/officeDocument/2006/relationships/tags" Target="../tags/tag348.xml"/><Relationship Id="rId5" Type="http://schemas.openxmlformats.org/officeDocument/2006/relationships/image" Target="../media/image18.png"/><Relationship Id="rId4" Type="http://schemas.openxmlformats.org/officeDocument/2006/relationships/image" Target="../media/image17.png"/></Relationships>
</file>

<file path=ppt/slides/_rels/slide124.xml.rels><?xml version="1.0" encoding="UTF-8" standalone="yes"?>
<Relationships xmlns="http://schemas.openxmlformats.org/package/2006/relationships"><Relationship Id="rId8" Type="http://schemas.openxmlformats.org/officeDocument/2006/relationships/tags" Target="../tags/tag357.xml"/><Relationship Id="rId13" Type="http://schemas.openxmlformats.org/officeDocument/2006/relationships/image" Target="../media/image14.png"/><Relationship Id="rId3" Type="http://schemas.openxmlformats.org/officeDocument/2006/relationships/tags" Target="../tags/tag352.xml"/><Relationship Id="rId7" Type="http://schemas.openxmlformats.org/officeDocument/2006/relationships/tags" Target="../tags/tag356.xml"/><Relationship Id="rId12" Type="http://schemas.openxmlformats.org/officeDocument/2006/relationships/image" Target="../media/image62.png"/><Relationship Id="rId17" Type="http://schemas.openxmlformats.org/officeDocument/2006/relationships/image" Target="../media/image51.png"/><Relationship Id="rId2" Type="http://schemas.openxmlformats.org/officeDocument/2006/relationships/tags" Target="../tags/tag351.xml"/><Relationship Id="rId16" Type="http://schemas.openxmlformats.org/officeDocument/2006/relationships/image" Target="../media/image50.png"/><Relationship Id="rId1" Type="http://schemas.openxmlformats.org/officeDocument/2006/relationships/tags" Target="../tags/tag350.xml"/><Relationship Id="rId6" Type="http://schemas.openxmlformats.org/officeDocument/2006/relationships/tags" Target="../tags/tag355.xml"/><Relationship Id="rId11" Type="http://schemas.openxmlformats.org/officeDocument/2006/relationships/image" Target="../media/image61.png"/><Relationship Id="rId5" Type="http://schemas.openxmlformats.org/officeDocument/2006/relationships/tags" Target="../tags/tag354.xml"/><Relationship Id="rId15" Type="http://schemas.openxmlformats.org/officeDocument/2006/relationships/image" Target="../media/image63.png"/><Relationship Id="rId10" Type="http://schemas.openxmlformats.org/officeDocument/2006/relationships/image" Target="../media/image60.png"/><Relationship Id="rId4" Type="http://schemas.openxmlformats.org/officeDocument/2006/relationships/tags" Target="../tags/tag353.xml"/><Relationship Id="rId9" Type="http://schemas.openxmlformats.org/officeDocument/2006/relationships/slideLayout" Target="../slideLayouts/slideLayout2.xml"/><Relationship Id="rId14" Type="http://schemas.openxmlformats.org/officeDocument/2006/relationships/image" Target="../media/image15.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9.xml"/><Relationship Id="rId1" Type="http://schemas.openxmlformats.org/officeDocument/2006/relationships/tags" Target="../tags/tag358.xml"/><Relationship Id="rId5" Type="http://schemas.openxmlformats.org/officeDocument/2006/relationships/image" Target="../media/image154.png"/><Relationship Id="rId4" Type="http://schemas.openxmlformats.org/officeDocument/2006/relationships/image" Target="../media/image153.png"/></Relationships>
</file>

<file path=ppt/slides/_rels/slide126.xml.rels><?xml version="1.0" encoding="UTF-8" standalone="yes"?>
<Relationships xmlns="http://schemas.openxmlformats.org/package/2006/relationships"><Relationship Id="rId8" Type="http://schemas.openxmlformats.org/officeDocument/2006/relationships/tags" Target="../tags/tag367.xml"/><Relationship Id="rId13" Type="http://schemas.openxmlformats.org/officeDocument/2006/relationships/image" Target="../media/image15.png"/><Relationship Id="rId3" Type="http://schemas.openxmlformats.org/officeDocument/2006/relationships/tags" Target="../tags/tag362.xml"/><Relationship Id="rId7" Type="http://schemas.openxmlformats.org/officeDocument/2006/relationships/tags" Target="../tags/tag366.xml"/><Relationship Id="rId12" Type="http://schemas.openxmlformats.org/officeDocument/2006/relationships/image" Target="../media/image14.png"/><Relationship Id="rId17" Type="http://schemas.openxmlformats.org/officeDocument/2006/relationships/image" Target="../media/image159.png"/><Relationship Id="rId2" Type="http://schemas.openxmlformats.org/officeDocument/2006/relationships/tags" Target="../tags/tag361.xml"/><Relationship Id="rId16" Type="http://schemas.openxmlformats.org/officeDocument/2006/relationships/image" Target="../media/image158.png"/><Relationship Id="rId1" Type="http://schemas.openxmlformats.org/officeDocument/2006/relationships/tags" Target="../tags/tag360.xml"/><Relationship Id="rId6" Type="http://schemas.openxmlformats.org/officeDocument/2006/relationships/tags" Target="../tags/tag365.xml"/><Relationship Id="rId11" Type="http://schemas.openxmlformats.org/officeDocument/2006/relationships/image" Target="../media/image62.png"/><Relationship Id="rId5" Type="http://schemas.openxmlformats.org/officeDocument/2006/relationships/tags" Target="../tags/tag364.xml"/><Relationship Id="rId15" Type="http://schemas.openxmlformats.org/officeDocument/2006/relationships/image" Target="../media/image157.png"/><Relationship Id="rId10" Type="http://schemas.openxmlformats.org/officeDocument/2006/relationships/image" Target="../media/image156.png"/><Relationship Id="rId4" Type="http://schemas.openxmlformats.org/officeDocument/2006/relationships/tags" Target="../tags/tag363.xml"/><Relationship Id="rId9" Type="http://schemas.openxmlformats.org/officeDocument/2006/relationships/slideLayout" Target="../slideLayouts/slideLayout2.xml"/><Relationship Id="rId14" Type="http://schemas.openxmlformats.org/officeDocument/2006/relationships/image" Target="../media/image63.png"/></Relationships>
</file>

<file path=ppt/slides/_rels/slide127.xml.rels><?xml version="1.0" encoding="UTF-8" standalone="yes"?>
<Relationships xmlns="http://schemas.openxmlformats.org/package/2006/relationships"><Relationship Id="rId8" Type="http://schemas.openxmlformats.org/officeDocument/2006/relationships/diagramQuickStyle" Target="../diagrams/quickStyle21.xml"/><Relationship Id="rId13" Type="http://schemas.openxmlformats.org/officeDocument/2006/relationships/image" Target="../media/image160.png"/><Relationship Id="rId3" Type="http://schemas.openxmlformats.org/officeDocument/2006/relationships/tags" Target="../tags/tag370.xml"/><Relationship Id="rId7" Type="http://schemas.openxmlformats.org/officeDocument/2006/relationships/diagramLayout" Target="../diagrams/layout21.xml"/><Relationship Id="rId12" Type="http://schemas.openxmlformats.org/officeDocument/2006/relationships/image" Target="../media/image65.png"/><Relationship Id="rId2" Type="http://schemas.openxmlformats.org/officeDocument/2006/relationships/tags" Target="../tags/tag369.xml"/><Relationship Id="rId1" Type="http://schemas.openxmlformats.org/officeDocument/2006/relationships/tags" Target="../tags/tag368.xml"/><Relationship Id="rId6" Type="http://schemas.openxmlformats.org/officeDocument/2006/relationships/diagramData" Target="../diagrams/data21.xml"/><Relationship Id="rId11" Type="http://schemas.openxmlformats.org/officeDocument/2006/relationships/image" Target="../media/image64.png"/><Relationship Id="rId5" Type="http://schemas.openxmlformats.org/officeDocument/2006/relationships/slideLayout" Target="../slideLayouts/slideLayout2.xml"/><Relationship Id="rId10" Type="http://schemas.microsoft.com/office/2007/relationships/diagramDrawing" Target="../diagrams/drawing21.xml"/><Relationship Id="rId4" Type="http://schemas.openxmlformats.org/officeDocument/2006/relationships/tags" Target="../tags/tag371.xml"/><Relationship Id="rId9" Type="http://schemas.openxmlformats.org/officeDocument/2006/relationships/diagramColors" Target="../diagrams/colors21.xml"/><Relationship Id="rId14" Type="http://schemas.openxmlformats.org/officeDocument/2006/relationships/image" Target="../media/image16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3.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3.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3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3.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24.xml"/><Relationship Id="rId7" Type="http://schemas.openxmlformats.org/officeDocument/2006/relationships/image" Target="../media/image18.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7.png"/><Relationship Id="rId5" Type="http://schemas.openxmlformats.org/officeDocument/2006/relationships/slideLayout" Target="../slideLayouts/slideLayout2.xml"/><Relationship Id="rId4" Type="http://schemas.openxmlformats.org/officeDocument/2006/relationships/tags" Target="../tags/tag25.xml"/><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tags" Target="../tags/tag26.xml"/><Relationship Id="rId6" Type="http://schemas.openxmlformats.org/officeDocument/2006/relationships/diagramColors" Target="../diagrams/colors3.xml"/><Relationship Id="rId11" Type="http://schemas.openxmlformats.org/officeDocument/2006/relationships/image" Target="../media/image35.png"/><Relationship Id="rId5" Type="http://schemas.openxmlformats.org/officeDocument/2006/relationships/diagramQuickStyle" Target="../diagrams/quickStyle3.xml"/><Relationship Id="rId10" Type="http://schemas.openxmlformats.org/officeDocument/2006/relationships/image" Target="../media/image25.png"/><Relationship Id="rId4" Type="http://schemas.openxmlformats.org/officeDocument/2006/relationships/diagramLayout" Target="../diagrams/layout3.xml"/><Relationship Id="rId9"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image" Target="../media/image12.png"/><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tags" Target="../tags/tag28.xml"/><Relationship Id="rId16" Type="http://schemas.openxmlformats.org/officeDocument/2006/relationships/image" Target="../media/image15.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10.png"/><Relationship Id="rId5" Type="http://schemas.openxmlformats.org/officeDocument/2006/relationships/tags" Target="../tags/tag31.xml"/><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tags" Target="../tags/tag30.xml"/><Relationship Id="rId9" Type="http://schemas.openxmlformats.org/officeDocument/2006/relationships/slideLayout" Target="../slideLayouts/slideLayout2.xml"/><Relationship Id="rId1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6.png"/><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2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9.gif"/><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37.xml"/><Relationship Id="rId7" Type="http://schemas.openxmlformats.org/officeDocument/2006/relationships/image" Target="../media/image40.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9.gif"/><Relationship Id="rId5" Type="http://schemas.openxmlformats.org/officeDocument/2006/relationships/image" Target="../media/image23.png"/><Relationship Id="rId10" Type="http://schemas.openxmlformats.org/officeDocument/2006/relationships/image" Target="../media/image36.png"/><Relationship Id="rId4" Type="http://schemas.openxmlformats.org/officeDocument/2006/relationships/slideLayout" Target="../slideLayouts/slideLayout2.xml"/><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2.png"/><Relationship Id="rId3" Type="http://schemas.openxmlformats.org/officeDocument/2006/relationships/tags" Target="../tags/tag40.xml"/><Relationship Id="rId7" Type="http://schemas.openxmlformats.org/officeDocument/2006/relationships/image" Target="../media/image40.png"/><Relationship Id="rId12" Type="http://schemas.openxmlformats.org/officeDocument/2006/relationships/image" Target="../media/image23.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2.xml"/><Relationship Id="rId11" Type="http://schemas.microsoft.com/office/2007/relationships/hdphoto" Target="../media/hdphoto4.wdp"/><Relationship Id="rId5" Type="http://schemas.openxmlformats.org/officeDocument/2006/relationships/tags" Target="../tags/tag42.xml"/><Relationship Id="rId10" Type="http://schemas.openxmlformats.org/officeDocument/2006/relationships/image" Target="../media/image41.png"/><Relationship Id="rId4" Type="http://schemas.openxmlformats.org/officeDocument/2006/relationships/tags" Target="../tags/tag41.xml"/><Relationship Id="rId9" Type="http://schemas.openxmlformats.org/officeDocument/2006/relationships/image" Target="../media/image19.png"/><Relationship Id="rId14"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9.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image" Target="../media/image47.png"/><Relationship Id="rId17" Type="http://schemas.openxmlformats.org/officeDocument/2006/relationships/image" Target="../media/image36.png"/><Relationship Id="rId2" Type="http://schemas.openxmlformats.org/officeDocument/2006/relationships/tags" Target="../tags/tag44.xml"/><Relationship Id="rId16" Type="http://schemas.openxmlformats.org/officeDocument/2006/relationships/image" Target="../media/image43.pn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46.png"/><Relationship Id="rId5" Type="http://schemas.openxmlformats.org/officeDocument/2006/relationships/tags" Target="../tags/tag47.xml"/><Relationship Id="rId15" Type="http://schemas.openxmlformats.org/officeDocument/2006/relationships/image" Target="../media/image21.png"/><Relationship Id="rId10" Type="http://schemas.openxmlformats.org/officeDocument/2006/relationships/image" Target="../media/image45.png"/><Relationship Id="rId4" Type="http://schemas.openxmlformats.org/officeDocument/2006/relationships/tags" Target="../tags/tag46.xml"/><Relationship Id="rId9" Type="http://schemas.openxmlformats.org/officeDocument/2006/relationships/image" Target="../media/image44.png"/><Relationship Id="rId14" Type="http://schemas.openxmlformats.org/officeDocument/2006/relationships/image" Target="../media/image10.png"/></Relationships>
</file>

<file path=ppt/slides/_rels/slide29.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image" Target="../media/image10.png"/><Relationship Id="rId18" Type="http://schemas.openxmlformats.org/officeDocument/2006/relationships/image" Target="../media/image44.pn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9.png"/><Relationship Id="rId17" Type="http://schemas.openxmlformats.org/officeDocument/2006/relationships/image" Target="../media/image49.png"/><Relationship Id="rId2" Type="http://schemas.openxmlformats.org/officeDocument/2006/relationships/tags" Target="../tags/tag51.xml"/><Relationship Id="rId16" Type="http://schemas.openxmlformats.org/officeDocument/2006/relationships/image" Target="../media/image48.png"/><Relationship Id="rId20" Type="http://schemas.openxmlformats.org/officeDocument/2006/relationships/image" Target="../media/image43.png"/><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image" Target="../media/image47.png"/><Relationship Id="rId5" Type="http://schemas.openxmlformats.org/officeDocument/2006/relationships/tags" Target="../tags/tag54.xml"/><Relationship Id="rId15" Type="http://schemas.openxmlformats.org/officeDocument/2006/relationships/image" Target="../media/image23.png"/><Relationship Id="rId10" Type="http://schemas.openxmlformats.org/officeDocument/2006/relationships/slideLayout" Target="../slideLayouts/slideLayout2.xml"/><Relationship Id="rId19" Type="http://schemas.openxmlformats.org/officeDocument/2006/relationships/image" Target="../media/image45.png"/><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image" Target="../media/image10.png"/><Relationship Id="rId18" Type="http://schemas.openxmlformats.org/officeDocument/2006/relationships/image" Target="../media/image44.png"/><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9.png"/><Relationship Id="rId17" Type="http://schemas.openxmlformats.org/officeDocument/2006/relationships/image" Target="../media/image50.png"/><Relationship Id="rId2" Type="http://schemas.openxmlformats.org/officeDocument/2006/relationships/tags" Target="../tags/tag60.xml"/><Relationship Id="rId16" Type="http://schemas.openxmlformats.org/officeDocument/2006/relationships/image" Target="../media/image48.png"/><Relationship Id="rId20" Type="http://schemas.openxmlformats.org/officeDocument/2006/relationships/image" Target="../media/image43.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47.png"/><Relationship Id="rId5" Type="http://schemas.openxmlformats.org/officeDocument/2006/relationships/tags" Target="../tags/tag63.xml"/><Relationship Id="rId15" Type="http://schemas.openxmlformats.org/officeDocument/2006/relationships/image" Target="../media/image23.png"/><Relationship Id="rId10" Type="http://schemas.openxmlformats.org/officeDocument/2006/relationships/slideLayout" Target="../slideLayouts/slideLayout2.xml"/><Relationship Id="rId19" Type="http://schemas.openxmlformats.org/officeDocument/2006/relationships/image" Target="../media/image45.png"/><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image" Target="../media/image21.png"/></Relationships>
</file>

<file path=ppt/slides/_rels/slide31.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9.png"/><Relationship Id="rId18" Type="http://schemas.openxmlformats.org/officeDocument/2006/relationships/image" Target="../media/image44.png"/><Relationship Id="rId3" Type="http://schemas.openxmlformats.org/officeDocument/2006/relationships/tags" Target="../tags/tag70.xml"/><Relationship Id="rId21" Type="http://schemas.openxmlformats.org/officeDocument/2006/relationships/image" Target="../media/image43.png"/><Relationship Id="rId7" Type="http://schemas.openxmlformats.org/officeDocument/2006/relationships/tags" Target="../tags/tag74.xml"/><Relationship Id="rId12" Type="http://schemas.openxmlformats.org/officeDocument/2006/relationships/image" Target="../media/image47.png"/><Relationship Id="rId17" Type="http://schemas.openxmlformats.org/officeDocument/2006/relationships/image" Target="../media/image50.png"/><Relationship Id="rId2" Type="http://schemas.openxmlformats.org/officeDocument/2006/relationships/tags" Target="../tags/tag69.xml"/><Relationship Id="rId16" Type="http://schemas.openxmlformats.org/officeDocument/2006/relationships/image" Target="../media/image23.png"/><Relationship Id="rId20" Type="http://schemas.openxmlformats.org/officeDocument/2006/relationships/image" Target="../media/image51.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slideLayout" Target="../slideLayouts/slideLayout2.xml"/><Relationship Id="rId5" Type="http://schemas.openxmlformats.org/officeDocument/2006/relationships/tags" Target="../tags/tag72.xml"/><Relationship Id="rId15" Type="http://schemas.openxmlformats.org/officeDocument/2006/relationships/image" Target="../media/image21.png"/><Relationship Id="rId10" Type="http://schemas.openxmlformats.org/officeDocument/2006/relationships/tags" Target="../tags/tag77.xml"/><Relationship Id="rId19" Type="http://schemas.openxmlformats.org/officeDocument/2006/relationships/image" Target="../media/image45.png"/><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36.png"/><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0.png"/><Relationship Id="rId3" Type="http://schemas.openxmlformats.org/officeDocument/2006/relationships/tags" Target="../tags/tag82.xml"/><Relationship Id="rId7" Type="http://schemas.openxmlformats.org/officeDocument/2006/relationships/image" Target="../media/image40.png"/><Relationship Id="rId12" Type="http://schemas.openxmlformats.org/officeDocument/2006/relationships/image" Target="../media/image18.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Layout" Target="../slideLayouts/slideLayout2.xml"/><Relationship Id="rId11" Type="http://schemas.openxmlformats.org/officeDocument/2006/relationships/image" Target="../media/image52.png"/><Relationship Id="rId5" Type="http://schemas.openxmlformats.org/officeDocument/2006/relationships/tags" Target="../tags/tag84.xml"/><Relationship Id="rId10" Type="http://schemas.openxmlformats.org/officeDocument/2006/relationships/image" Target="../media/image23.png"/><Relationship Id="rId4" Type="http://schemas.openxmlformats.org/officeDocument/2006/relationships/tags" Target="../tags/tag83.xml"/><Relationship Id="rId9" Type="http://schemas.microsoft.com/office/2007/relationships/hdphoto" Target="../media/hdphoto4.wdp"/><Relationship Id="rId14" Type="http://schemas.openxmlformats.org/officeDocument/2006/relationships/image" Target="../media/image53.png"/></Relationships>
</file>

<file path=ppt/slides/_rels/slide34.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image" Target="../media/image53.png"/><Relationship Id="rId18" Type="http://schemas.openxmlformats.org/officeDocument/2006/relationships/image" Target="../media/image11.png"/><Relationship Id="rId3" Type="http://schemas.openxmlformats.org/officeDocument/2006/relationships/tags" Target="../tags/tag87.xml"/><Relationship Id="rId21" Type="http://schemas.openxmlformats.org/officeDocument/2006/relationships/image" Target="../media/image14.png"/><Relationship Id="rId7" Type="http://schemas.openxmlformats.org/officeDocument/2006/relationships/tags" Target="../tags/tag91.xml"/><Relationship Id="rId12" Type="http://schemas.openxmlformats.org/officeDocument/2006/relationships/slideLayout" Target="../slideLayouts/slideLayout2.xml"/><Relationship Id="rId17" Type="http://schemas.openxmlformats.org/officeDocument/2006/relationships/image" Target="../media/image22.png"/><Relationship Id="rId2" Type="http://schemas.openxmlformats.org/officeDocument/2006/relationships/tags" Target="../tags/tag86.xml"/><Relationship Id="rId16" Type="http://schemas.openxmlformats.org/officeDocument/2006/relationships/image" Target="../media/image56.png"/><Relationship Id="rId20" Type="http://schemas.openxmlformats.org/officeDocument/2006/relationships/image" Target="../media/image13.png"/><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image" Target="../media/image55.png"/><Relationship Id="rId23" Type="http://schemas.openxmlformats.org/officeDocument/2006/relationships/image" Target="../media/image16.png"/><Relationship Id="rId10" Type="http://schemas.openxmlformats.org/officeDocument/2006/relationships/tags" Target="../tags/tag94.xml"/><Relationship Id="rId19" Type="http://schemas.openxmlformats.org/officeDocument/2006/relationships/image" Target="../media/image12.png"/><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image" Target="../media/image54.png"/><Relationship Id="rId22" Type="http://schemas.openxmlformats.org/officeDocument/2006/relationships/image" Target="../media/image15.png"/></Relationships>
</file>

<file path=ppt/slides/_rels/slide35.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image" Target="../media/image54.png"/><Relationship Id="rId18" Type="http://schemas.openxmlformats.org/officeDocument/2006/relationships/image" Target="../media/image57.png"/><Relationship Id="rId3" Type="http://schemas.openxmlformats.org/officeDocument/2006/relationships/tags" Target="../tags/tag98.xml"/><Relationship Id="rId21" Type="http://schemas.openxmlformats.org/officeDocument/2006/relationships/image" Target="../media/image60.png"/><Relationship Id="rId7" Type="http://schemas.openxmlformats.org/officeDocument/2006/relationships/tags" Target="../tags/tag102.xml"/><Relationship Id="rId12" Type="http://schemas.openxmlformats.org/officeDocument/2006/relationships/image" Target="../media/image53.png"/><Relationship Id="rId17" Type="http://schemas.openxmlformats.org/officeDocument/2006/relationships/image" Target="../media/image11.png"/><Relationship Id="rId2" Type="http://schemas.openxmlformats.org/officeDocument/2006/relationships/tags" Target="../tags/tag97.xml"/><Relationship Id="rId16" Type="http://schemas.openxmlformats.org/officeDocument/2006/relationships/image" Target="../media/image22.png"/><Relationship Id="rId20" Type="http://schemas.openxmlformats.org/officeDocument/2006/relationships/image" Target="../media/image59.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slideLayout" Target="../slideLayouts/slideLayout2.xml"/><Relationship Id="rId5" Type="http://schemas.openxmlformats.org/officeDocument/2006/relationships/tags" Target="../tags/tag100.xml"/><Relationship Id="rId15" Type="http://schemas.openxmlformats.org/officeDocument/2006/relationships/image" Target="../media/image56.png"/><Relationship Id="rId10" Type="http://schemas.openxmlformats.org/officeDocument/2006/relationships/tags" Target="../tags/tag105.xml"/><Relationship Id="rId19" Type="http://schemas.openxmlformats.org/officeDocument/2006/relationships/image" Target="../media/image58.png"/><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image" Target="../media/image55.png"/></Relationships>
</file>

<file path=ppt/slides/_rels/slide36.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14.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62.png"/><Relationship Id="rId17" Type="http://schemas.openxmlformats.org/officeDocument/2006/relationships/image" Target="../media/image51.png"/><Relationship Id="rId2" Type="http://schemas.openxmlformats.org/officeDocument/2006/relationships/tags" Target="../tags/tag107.xml"/><Relationship Id="rId16" Type="http://schemas.openxmlformats.org/officeDocument/2006/relationships/image" Target="../media/image50.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61.png"/><Relationship Id="rId5" Type="http://schemas.openxmlformats.org/officeDocument/2006/relationships/tags" Target="../tags/tag110.xml"/><Relationship Id="rId15" Type="http://schemas.openxmlformats.org/officeDocument/2006/relationships/image" Target="../media/image63.png"/><Relationship Id="rId10" Type="http://schemas.openxmlformats.org/officeDocument/2006/relationships/image" Target="../media/image60.png"/><Relationship Id="rId4" Type="http://schemas.openxmlformats.org/officeDocument/2006/relationships/tags" Target="../tags/tag109.xml"/><Relationship Id="rId9" Type="http://schemas.openxmlformats.org/officeDocument/2006/relationships/slideLayout" Target="../slideLayouts/slideLayout2.xml"/><Relationship Id="rId14" Type="http://schemas.openxmlformats.org/officeDocument/2006/relationships/image" Target="../media/image15.png"/></Relationships>
</file>

<file path=ppt/slides/_rels/slide37.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slideLayout" Target="../slideLayouts/slideLayout2.xml"/><Relationship Id="rId7" Type="http://schemas.openxmlformats.org/officeDocument/2006/relationships/diagramColors" Target="../diagrams/colors8.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diagramQuickStyle" Target="../diagrams/quickStyle8.xml"/><Relationship Id="rId5" Type="http://schemas.openxmlformats.org/officeDocument/2006/relationships/diagramLayout" Target="../diagrams/layout8.xml"/><Relationship Id="rId10" Type="http://schemas.openxmlformats.org/officeDocument/2006/relationships/image" Target="../media/image65.png"/><Relationship Id="rId4" Type="http://schemas.openxmlformats.org/officeDocument/2006/relationships/diagramData" Target="../diagrams/data8.xml"/><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120.xml"/><Relationship Id="rId7" Type="http://schemas.microsoft.com/office/2007/relationships/hdphoto" Target="../media/hdphoto5.wdp"/><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70.png"/><Relationship Id="rId11" Type="http://schemas.openxmlformats.org/officeDocument/2006/relationships/image" Target="../media/image73.png"/><Relationship Id="rId5" Type="http://schemas.openxmlformats.org/officeDocument/2006/relationships/image" Target="../media/image69.png"/><Relationship Id="rId10" Type="http://schemas.openxmlformats.org/officeDocument/2006/relationships/image" Target="../media/image36.png"/><Relationship Id="rId4" Type="http://schemas.openxmlformats.org/officeDocument/2006/relationships/slideLayout" Target="../slideLayouts/slideLayout3.xml"/><Relationship Id="rId9"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unzuolei/robotcourse" TargetMode="External"/><Relationship Id="rId7" Type="http://schemas.openxmlformats.org/officeDocument/2006/relationships/hyperlink" Target="https://code.google.com/p/tortoisegi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en.wikipedia.org/wiki/Git_(software)" TargetMode="External"/><Relationship Id="rId5" Type="http://schemas.openxmlformats.org/officeDocument/2006/relationships/hyperlink" Target="https://github.com/sunzuolei/robotcourse.git"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tags" Target="../tags/tag123.xml"/><Relationship Id="rId7" Type="http://schemas.openxmlformats.org/officeDocument/2006/relationships/image" Target="../media/image74.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73.png"/><Relationship Id="rId5" Type="http://schemas.openxmlformats.org/officeDocument/2006/relationships/image" Target="../media/image71.png"/><Relationship Id="rId4"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75.png"/><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hyperlink" Target="http://www.mathworks.cn/cn/help/matlab/matlab_oop/scoping-classes-with-packages.html" TargetMode="External"/><Relationship Id="rId1" Type="http://schemas.openxmlformats.org/officeDocument/2006/relationships/slideLayout" Target="../slideLayouts/slideLayout3.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126.xml"/><Relationship Id="rId7" Type="http://schemas.openxmlformats.org/officeDocument/2006/relationships/image" Target="../media/image76.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21.png"/><Relationship Id="rId5" Type="http://schemas.openxmlformats.org/officeDocument/2006/relationships/slideLayout" Target="../slideLayouts/slideLayout2.xml"/><Relationship Id="rId4" Type="http://schemas.openxmlformats.org/officeDocument/2006/relationships/tags" Target="../tags/tag127.xml"/><Relationship Id="rId9" Type="http://schemas.openxmlformats.org/officeDocument/2006/relationships/image" Target="../media/image78.png"/></Relationships>
</file>

<file path=ppt/slides/_rels/slide4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130.xml"/><Relationship Id="rId7" Type="http://schemas.openxmlformats.org/officeDocument/2006/relationships/image" Target="../media/image69.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1.png"/><Relationship Id="rId4" Type="http://schemas.openxmlformats.org/officeDocument/2006/relationships/slideLayout" Target="../slideLayouts/slideLayout3.xml"/><Relationship Id="rId9" Type="http://schemas.microsoft.com/office/2007/relationships/hdphoto" Target="../media/hdphoto5.wdp"/></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2.xml"/><Relationship Id="rId1" Type="http://schemas.openxmlformats.org/officeDocument/2006/relationships/tags" Target="../tags/tag131.xml"/><Relationship Id="rId5" Type="http://schemas.openxmlformats.org/officeDocument/2006/relationships/image" Target="../media/image81.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tags" Target="../tags/tag13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5.xml"/><Relationship Id="rId1" Type="http://schemas.openxmlformats.org/officeDocument/2006/relationships/tags" Target="../tags/tag134.xml"/><Relationship Id="rId5" Type="http://schemas.openxmlformats.org/officeDocument/2006/relationships/image" Target="../media/image18.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image" Target="../media/image14.png"/><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image" Target="../media/image62.png"/><Relationship Id="rId17" Type="http://schemas.openxmlformats.org/officeDocument/2006/relationships/image" Target="../media/image10.png"/><Relationship Id="rId2" Type="http://schemas.openxmlformats.org/officeDocument/2006/relationships/tags" Target="../tags/tag137.xml"/><Relationship Id="rId16" Type="http://schemas.openxmlformats.org/officeDocument/2006/relationships/image" Target="../media/image9.png"/><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image" Target="../media/image61.png"/><Relationship Id="rId5" Type="http://schemas.openxmlformats.org/officeDocument/2006/relationships/tags" Target="../tags/tag140.xml"/><Relationship Id="rId15" Type="http://schemas.openxmlformats.org/officeDocument/2006/relationships/image" Target="../media/image63.png"/><Relationship Id="rId10" Type="http://schemas.openxmlformats.org/officeDocument/2006/relationships/image" Target="../media/image60.png"/><Relationship Id="rId4" Type="http://schemas.openxmlformats.org/officeDocument/2006/relationships/tags" Target="../tags/tag139.xml"/><Relationship Id="rId9" Type="http://schemas.openxmlformats.org/officeDocument/2006/relationships/slideLayout" Target="../slideLayouts/slideLayout2.xml"/><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flv"/><Relationship Id="rId1" Type="http://schemas.microsoft.com/office/2007/relationships/media" Target="../media/media3.flv"/><Relationship Id="rId5" Type="http://schemas.openxmlformats.org/officeDocument/2006/relationships/hyperlink" Target="http://veterobot.com/" TargetMode="Externa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tags" Target="../tags/tag151.xml"/><Relationship Id="rId13" Type="http://schemas.openxmlformats.org/officeDocument/2006/relationships/image" Target="../media/image14.png"/><Relationship Id="rId3" Type="http://schemas.openxmlformats.org/officeDocument/2006/relationships/tags" Target="../tags/tag146.xml"/><Relationship Id="rId7" Type="http://schemas.openxmlformats.org/officeDocument/2006/relationships/tags" Target="../tags/tag150.xml"/><Relationship Id="rId12" Type="http://schemas.openxmlformats.org/officeDocument/2006/relationships/image" Target="../media/image62.png"/><Relationship Id="rId17" Type="http://schemas.openxmlformats.org/officeDocument/2006/relationships/image" Target="../media/image51.png"/><Relationship Id="rId2" Type="http://schemas.openxmlformats.org/officeDocument/2006/relationships/tags" Target="../tags/tag145.xml"/><Relationship Id="rId16" Type="http://schemas.openxmlformats.org/officeDocument/2006/relationships/image" Target="../media/image50.png"/><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image" Target="../media/image61.png"/><Relationship Id="rId5" Type="http://schemas.openxmlformats.org/officeDocument/2006/relationships/tags" Target="../tags/tag148.xml"/><Relationship Id="rId15" Type="http://schemas.openxmlformats.org/officeDocument/2006/relationships/image" Target="../media/image63.png"/><Relationship Id="rId10" Type="http://schemas.openxmlformats.org/officeDocument/2006/relationships/image" Target="../media/image60.png"/><Relationship Id="rId4" Type="http://schemas.openxmlformats.org/officeDocument/2006/relationships/tags" Target="../tags/tag147.xml"/><Relationship Id="rId9" Type="http://schemas.openxmlformats.org/officeDocument/2006/relationships/slideLayout" Target="../slideLayouts/slideLayout2.xml"/><Relationship Id="rId1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3.xml"/><Relationship Id="rId1" Type="http://schemas.openxmlformats.org/officeDocument/2006/relationships/tags" Target="../tags/tag152.xml"/></Relationships>
</file>

<file path=ppt/slides/_rels/slide5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155.xml"/><Relationship Id="rId7" Type="http://schemas.openxmlformats.org/officeDocument/2006/relationships/image" Target="../media/image86.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85.png"/><Relationship Id="rId5" Type="http://schemas.openxmlformats.org/officeDocument/2006/relationships/slideLayout" Target="../slideLayouts/slideLayout3.xml"/><Relationship Id="rId10" Type="http://schemas.openxmlformats.org/officeDocument/2006/relationships/image" Target="../media/image88.png"/><Relationship Id="rId4" Type="http://schemas.openxmlformats.org/officeDocument/2006/relationships/tags" Target="../tags/tag156.xml"/><Relationship Id="rId9"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tags" Target="../tags/tag159.xml"/><Relationship Id="rId7" Type="http://schemas.openxmlformats.org/officeDocument/2006/relationships/image" Target="../media/image87.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image" Target="../media/image89.png"/><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image" Target="../media/image87.png"/><Relationship Id="rId17" Type="http://schemas.openxmlformats.org/officeDocument/2006/relationships/image" Target="../media/image93.png"/><Relationship Id="rId2" Type="http://schemas.openxmlformats.org/officeDocument/2006/relationships/tags" Target="../tags/tag161.xml"/><Relationship Id="rId16" Type="http://schemas.openxmlformats.org/officeDocument/2006/relationships/image" Target="../media/image92.png"/><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image" Target="../media/image86.png"/><Relationship Id="rId5" Type="http://schemas.openxmlformats.org/officeDocument/2006/relationships/tags" Target="../tags/tag164.xml"/><Relationship Id="rId15" Type="http://schemas.openxmlformats.org/officeDocument/2006/relationships/image" Target="../media/image91.png"/><Relationship Id="rId10" Type="http://schemas.openxmlformats.org/officeDocument/2006/relationships/image" Target="../media/image85.png"/><Relationship Id="rId4" Type="http://schemas.openxmlformats.org/officeDocument/2006/relationships/tags" Target="../tags/tag163.xml"/><Relationship Id="rId9" Type="http://schemas.openxmlformats.org/officeDocument/2006/relationships/slideLayout" Target="../slideLayouts/slideLayout3.xml"/><Relationship Id="rId14" Type="http://schemas.openxmlformats.org/officeDocument/2006/relationships/image" Target="../media/image90.png"/></Relationships>
</file>

<file path=ppt/slides/_rels/slide6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tags" Target="../tags/tag170.xml"/><Relationship Id="rId7" Type="http://schemas.openxmlformats.org/officeDocument/2006/relationships/image" Target="../media/image95.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slideLayout" Target="../slideLayouts/slideLayout3.xml"/><Relationship Id="rId10" Type="http://schemas.openxmlformats.org/officeDocument/2006/relationships/image" Target="../media/image97.png"/><Relationship Id="rId4" Type="http://schemas.openxmlformats.org/officeDocument/2006/relationships/tags" Target="../tags/tag171.xml"/><Relationship Id="rId9" Type="http://schemas.openxmlformats.org/officeDocument/2006/relationships/image" Target="../media/image36.png"/></Relationships>
</file>

<file path=ppt/slides/_rels/slide6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174.xml"/><Relationship Id="rId7" Type="http://schemas.openxmlformats.org/officeDocument/2006/relationships/image" Target="../media/image96.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95.png"/><Relationship Id="rId5" Type="http://schemas.openxmlformats.org/officeDocument/2006/relationships/slideLayout" Target="../slideLayouts/slideLayout3.xml"/><Relationship Id="rId4" Type="http://schemas.openxmlformats.org/officeDocument/2006/relationships/tags" Target="../tags/tag175.xml"/><Relationship Id="rId9" Type="http://schemas.openxmlformats.org/officeDocument/2006/relationships/image" Target="../media/image9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4.png"/><Relationship Id="rId3" Type="http://schemas.openxmlformats.org/officeDocument/2006/relationships/tags" Target="../tags/tag178.xml"/><Relationship Id="rId7" Type="http://schemas.openxmlformats.org/officeDocument/2006/relationships/slideLayout" Target="../slideLayouts/slideLayout3.xml"/><Relationship Id="rId12" Type="http://schemas.openxmlformats.org/officeDocument/2006/relationships/image" Target="../media/image93.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image" Target="../media/image100.png"/><Relationship Id="rId5" Type="http://schemas.openxmlformats.org/officeDocument/2006/relationships/tags" Target="../tags/tag180.xml"/><Relationship Id="rId10" Type="http://schemas.openxmlformats.org/officeDocument/2006/relationships/image" Target="../media/image99.png"/><Relationship Id="rId4" Type="http://schemas.openxmlformats.org/officeDocument/2006/relationships/tags" Target="../tags/tag179.xml"/><Relationship Id="rId9" Type="http://schemas.openxmlformats.org/officeDocument/2006/relationships/image" Target="../media/image96.png"/></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02.png"/><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tags" Target="../tags/tag2.xml"/><Relationship Id="rId16" Type="http://schemas.openxmlformats.org/officeDocument/2006/relationships/image" Target="../media/image15.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0.png"/><Relationship Id="rId5" Type="http://schemas.openxmlformats.org/officeDocument/2006/relationships/tags" Target="../tags/tag5.xml"/><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tags" Target="../tags/tag4.xml"/><Relationship Id="rId9" Type="http://schemas.openxmlformats.org/officeDocument/2006/relationships/slideLayout" Target="../slideLayouts/slideLayout2.xml"/><Relationship Id="rId1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tags" Target="../tags/tag184.xml"/><Relationship Id="rId21" Type="http://schemas.openxmlformats.org/officeDocument/2006/relationships/image" Target="../media/image114.png"/><Relationship Id="rId7" Type="http://schemas.openxmlformats.org/officeDocument/2006/relationships/tags" Target="../tags/tag188.xml"/><Relationship Id="rId12" Type="http://schemas.openxmlformats.org/officeDocument/2006/relationships/slideLayout" Target="../slideLayouts/slideLayout2.xml"/><Relationship Id="rId17" Type="http://schemas.openxmlformats.org/officeDocument/2006/relationships/image" Target="../media/image110.png"/><Relationship Id="rId2" Type="http://schemas.openxmlformats.org/officeDocument/2006/relationships/tags" Target="../tags/tag183.xml"/><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tags" Target="../tags/tag192.xml"/><Relationship Id="rId5" Type="http://schemas.openxmlformats.org/officeDocument/2006/relationships/tags" Target="../tags/tag186.xml"/><Relationship Id="rId15" Type="http://schemas.openxmlformats.org/officeDocument/2006/relationships/image" Target="../media/image108.png"/><Relationship Id="rId23" Type="http://schemas.openxmlformats.org/officeDocument/2006/relationships/image" Target="../media/image116.png"/><Relationship Id="rId10" Type="http://schemas.openxmlformats.org/officeDocument/2006/relationships/tags" Target="../tags/tag191.xml"/><Relationship Id="rId19" Type="http://schemas.openxmlformats.org/officeDocument/2006/relationships/image" Target="../media/image112.png"/><Relationship Id="rId4" Type="http://schemas.openxmlformats.org/officeDocument/2006/relationships/tags" Target="../tags/tag185.xml"/><Relationship Id="rId9" Type="http://schemas.openxmlformats.org/officeDocument/2006/relationships/tags" Target="../tags/tag190.xml"/><Relationship Id="rId14" Type="http://schemas.openxmlformats.org/officeDocument/2006/relationships/image" Target="../media/image107.png"/><Relationship Id="rId22" Type="http://schemas.openxmlformats.org/officeDocument/2006/relationships/image" Target="../media/image115.png"/></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1.png"/><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image" Target="../media/image120.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image" Target="../media/image119.png"/><Relationship Id="rId5" Type="http://schemas.openxmlformats.org/officeDocument/2006/relationships/tags" Target="../tags/tag197.xml"/><Relationship Id="rId15" Type="http://schemas.openxmlformats.org/officeDocument/2006/relationships/image" Target="../media/image123.png"/><Relationship Id="rId10" Type="http://schemas.openxmlformats.org/officeDocument/2006/relationships/image" Target="../media/image118.png"/><Relationship Id="rId4" Type="http://schemas.openxmlformats.org/officeDocument/2006/relationships/tags" Target="../tags/tag196.xml"/><Relationship Id="rId9" Type="http://schemas.openxmlformats.org/officeDocument/2006/relationships/image" Target="../media/image117.png"/><Relationship Id="rId14" Type="http://schemas.openxmlformats.org/officeDocument/2006/relationships/image" Target="../media/image122.png"/></Relationships>
</file>

<file path=ppt/slides/_rels/slide74.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image" Target="../media/image123.png"/><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image" Target="../media/image122.png"/><Relationship Id="rId17" Type="http://schemas.openxmlformats.org/officeDocument/2006/relationships/image" Target="../media/image124.png"/><Relationship Id="rId2" Type="http://schemas.openxmlformats.org/officeDocument/2006/relationships/tags" Target="../tags/tag201.xml"/><Relationship Id="rId16" Type="http://schemas.openxmlformats.org/officeDocument/2006/relationships/image" Target="../media/image121.png"/><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image" Target="../media/image118.png"/><Relationship Id="rId5" Type="http://schemas.openxmlformats.org/officeDocument/2006/relationships/tags" Target="../tags/tag204.xml"/><Relationship Id="rId15" Type="http://schemas.openxmlformats.org/officeDocument/2006/relationships/image" Target="../media/image120.png"/><Relationship Id="rId10" Type="http://schemas.openxmlformats.org/officeDocument/2006/relationships/image" Target="../media/image117.png"/><Relationship Id="rId4" Type="http://schemas.openxmlformats.org/officeDocument/2006/relationships/tags" Target="../tags/tag203.xml"/><Relationship Id="rId9" Type="http://schemas.openxmlformats.org/officeDocument/2006/relationships/slideLayout" Target="../slideLayouts/slideLayout2.xml"/><Relationship Id="rId14" Type="http://schemas.openxmlformats.org/officeDocument/2006/relationships/image" Target="../media/image119.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68.png"/><Relationship Id="rId3" Type="http://schemas.openxmlformats.org/officeDocument/2006/relationships/tags" Target="../tags/tag212.xml"/><Relationship Id="rId7" Type="http://schemas.openxmlformats.org/officeDocument/2006/relationships/slideLayout" Target="../slideLayouts/slideLayout2.xml"/><Relationship Id="rId12" Type="http://schemas.openxmlformats.org/officeDocument/2006/relationships/image" Target="../media/image67.png"/><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image" Target="../media/image120.png"/><Relationship Id="rId5" Type="http://schemas.openxmlformats.org/officeDocument/2006/relationships/tags" Target="../tags/tag214.xml"/><Relationship Id="rId15" Type="http://schemas.openxmlformats.org/officeDocument/2006/relationships/image" Target="../media/image36.png"/><Relationship Id="rId10" Type="http://schemas.openxmlformats.org/officeDocument/2006/relationships/image" Target="../media/image123.png"/><Relationship Id="rId4" Type="http://schemas.openxmlformats.org/officeDocument/2006/relationships/tags" Target="../tags/tag213.xml"/><Relationship Id="rId9" Type="http://schemas.openxmlformats.org/officeDocument/2006/relationships/image" Target="../media/image122.png"/><Relationship Id="rId14" Type="http://schemas.openxmlformats.org/officeDocument/2006/relationships/image" Target="../media/image66.pn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image" Target="../media/image120.png"/><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image" Target="../media/image123.png"/><Relationship Id="rId5" Type="http://schemas.openxmlformats.org/officeDocument/2006/relationships/tags" Target="../tags/tag220.xml"/><Relationship Id="rId15" Type="http://schemas.openxmlformats.org/officeDocument/2006/relationships/image" Target="../media/image125.png"/><Relationship Id="rId10" Type="http://schemas.openxmlformats.org/officeDocument/2006/relationships/image" Target="../media/image122.png"/><Relationship Id="rId4" Type="http://schemas.openxmlformats.org/officeDocument/2006/relationships/tags" Target="../tags/tag219.xml"/><Relationship Id="rId9" Type="http://schemas.openxmlformats.org/officeDocument/2006/relationships/image" Target="../media/image118.png"/><Relationship Id="rId14" Type="http://schemas.openxmlformats.org/officeDocument/2006/relationships/image" Target="../media/image68.pn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25.xml"/><Relationship Id="rId7" Type="http://schemas.openxmlformats.org/officeDocument/2006/relationships/tags" Target="../tags/tag229.xml"/><Relationship Id="rId12" Type="http://schemas.openxmlformats.org/officeDocument/2006/relationships/image" Target="../media/image120.png"/><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image" Target="../media/image123.png"/><Relationship Id="rId5" Type="http://schemas.openxmlformats.org/officeDocument/2006/relationships/tags" Target="../tags/tag227.xml"/><Relationship Id="rId15" Type="http://schemas.openxmlformats.org/officeDocument/2006/relationships/image" Target="../media/image126.png"/><Relationship Id="rId10" Type="http://schemas.openxmlformats.org/officeDocument/2006/relationships/image" Target="../media/image122.png"/><Relationship Id="rId4" Type="http://schemas.openxmlformats.org/officeDocument/2006/relationships/tags" Target="../tags/tag226.xml"/><Relationship Id="rId9" Type="http://schemas.openxmlformats.org/officeDocument/2006/relationships/image" Target="../media/image118.png"/><Relationship Id="rId14" Type="http://schemas.openxmlformats.org/officeDocument/2006/relationships/image" Target="../media/image68.png"/></Relationships>
</file>

<file path=ppt/slides/_rels/slide7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32.xml"/><Relationship Id="rId7" Type="http://schemas.openxmlformats.org/officeDocument/2006/relationships/tags" Target="../tags/tag236.xml"/><Relationship Id="rId12" Type="http://schemas.openxmlformats.org/officeDocument/2006/relationships/image" Target="../media/image120.png"/><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image" Target="../media/image123.png"/><Relationship Id="rId5" Type="http://schemas.openxmlformats.org/officeDocument/2006/relationships/tags" Target="../tags/tag234.xml"/><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tags" Target="../tags/tag233.xml"/><Relationship Id="rId9" Type="http://schemas.openxmlformats.org/officeDocument/2006/relationships/image" Target="../media/image118.png"/><Relationship Id="rId14" Type="http://schemas.openxmlformats.org/officeDocument/2006/relationships/image" Target="../media/image68.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2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20.png"/><Relationship Id="rId5" Type="http://schemas.openxmlformats.org/officeDocument/2006/relationships/tags" Target="../tags/tag13.xml"/><Relationship Id="rId10" Type="http://schemas.openxmlformats.org/officeDocument/2006/relationships/image" Target="../media/image19.png"/><Relationship Id="rId4" Type="http://schemas.openxmlformats.org/officeDocument/2006/relationships/tags" Target="../tags/tag12.xml"/><Relationship Id="rId9" Type="http://schemas.openxmlformats.org/officeDocument/2006/relationships/image" Target="../media/image18.png"/><Relationship Id="rId14" Type="http://schemas.openxmlformats.org/officeDocument/2006/relationships/image" Target="../media/image23.png"/></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39.xml"/><Relationship Id="rId7" Type="http://schemas.openxmlformats.org/officeDocument/2006/relationships/tags" Target="../tags/tag243.xml"/><Relationship Id="rId12" Type="http://schemas.openxmlformats.org/officeDocument/2006/relationships/image" Target="../media/image120.png"/><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tags" Target="../tags/tag242.xml"/><Relationship Id="rId11" Type="http://schemas.openxmlformats.org/officeDocument/2006/relationships/image" Target="../media/image123.png"/><Relationship Id="rId5" Type="http://schemas.openxmlformats.org/officeDocument/2006/relationships/tags" Target="../tags/tag241.xml"/><Relationship Id="rId15" Type="http://schemas.openxmlformats.org/officeDocument/2006/relationships/image" Target="../media/image128.png"/><Relationship Id="rId10" Type="http://schemas.openxmlformats.org/officeDocument/2006/relationships/image" Target="../media/image122.png"/><Relationship Id="rId4" Type="http://schemas.openxmlformats.org/officeDocument/2006/relationships/tags" Target="../tags/tag240.xml"/><Relationship Id="rId9" Type="http://schemas.openxmlformats.org/officeDocument/2006/relationships/image" Target="../media/image118.png"/><Relationship Id="rId14" Type="http://schemas.openxmlformats.org/officeDocument/2006/relationships/image" Target="../media/image68.png"/></Relationships>
</file>

<file path=ppt/slides/_rels/slide8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46.xml"/><Relationship Id="rId7" Type="http://schemas.openxmlformats.org/officeDocument/2006/relationships/tags" Target="../tags/tag250.xml"/><Relationship Id="rId12" Type="http://schemas.openxmlformats.org/officeDocument/2006/relationships/image" Target="../media/image120.png"/><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tags" Target="../tags/tag249.xml"/><Relationship Id="rId11" Type="http://schemas.openxmlformats.org/officeDocument/2006/relationships/image" Target="../media/image123.png"/><Relationship Id="rId5" Type="http://schemas.openxmlformats.org/officeDocument/2006/relationships/tags" Target="../tags/tag248.xml"/><Relationship Id="rId15" Type="http://schemas.openxmlformats.org/officeDocument/2006/relationships/image" Target="../media/image129.png"/><Relationship Id="rId10" Type="http://schemas.openxmlformats.org/officeDocument/2006/relationships/image" Target="../media/image122.png"/><Relationship Id="rId4" Type="http://schemas.openxmlformats.org/officeDocument/2006/relationships/tags" Target="../tags/tag247.xml"/><Relationship Id="rId9" Type="http://schemas.openxmlformats.org/officeDocument/2006/relationships/image" Target="../media/image118.png"/><Relationship Id="rId14" Type="http://schemas.openxmlformats.org/officeDocument/2006/relationships/image" Target="../media/image68.png"/></Relationships>
</file>

<file path=ppt/slides/_rels/slide8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53.xml"/><Relationship Id="rId7" Type="http://schemas.openxmlformats.org/officeDocument/2006/relationships/tags" Target="../tags/tag257.xml"/><Relationship Id="rId12" Type="http://schemas.openxmlformats.org/officeDocument/2006/relationships/image" Target="../media/image120.png"/><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tags" Target="../tags/tag256.xml"/><Relationship Id="rId11" Type="http://schemas.openxmlformats.org/officeDocument/2006/relationships/image" Target="../media/image123.png"/><Relationship Id="rId5" Type="http://schemas.openxmlformats.org/officeDocument/2006/relationships/tags" Target="../tags/tag255.xml"/><Relationship Id="rId15" Type="http://schemas.openxmlformats.org/officeDocument/2006/relationships/image" Target="../media/image130.png"/><Relationship Id="rId10" Type="http://schemas.openxmlformats.org/officeDocument/2006/relationships/image" Target="../media/image122.png"/><Relationship Id="rId4" Type="http://schemas.openxmlformats.org/officeDocument/2006/relationships/tags" Target="../tags/tag254.xml"/><Relationship Id="rId9" Type="http://schemas.openxmlformats.org/officeDocument/2006/relationships/image" Target="../media/image118.png"/><Relationship Id="rId14" Type="http://schemas.openxmlformats.org/officeDocument/2006/relationships/image" Target="../media/image68.png"/></Relationships>
</file>

<file path=ppt/slides/_rels/slide8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image" Target="../media/image120.png"/><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image" Target="../media/image123.png"/><Relationship Id="rId5" Type="http://schemas.openxmlformats.org/officeDocument/2006/relationships/tags" Target="../tags/tag262.xml"/><Relationship Id="rId15" Type="http://schemas.openxmlformats.org/officeDocument/2006/relationships/image" Target="../media/image131.png"/><Relationship Id="rId10" Type="http://schemas.openxmlformats.org/officeDocument/2006/relationships/image" Target="../media/image122.png"/><Relationship Id="rId4" Type="http://schemas.openxmlformats.org/officeDocument/2006/relationships/tags" Target="../tags/tag261.xml"/><Relationship Id="rId9" Type="http://schemas.openxmlformats.org/officeDocument/2006/relationships/image" Target="../media/image118.png"/><Relationship Id="rId14" Type="http://schemas.openxmlformats.org/officeDocument/2006/relationships/image" Target="../media/image68.png"/></Relationships>
</file>

<file path=ppt/slides/_rels/slide8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67.xml"/><Relationship Id="rId7" Type="http://schemas.openxmlformats.org/officeDocument/2006/relationships/tags" Target="../tags/tag271.xml"/><Relationship Id="rId12" Type="http://schemas.openxmlformats.org/officeDocument/2006/relationships/image" Target="../media/image120.png"/><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tags" Target="../tags/tag270.xml"/><Relationship Id="rId11" Type="http://schemas.openxmlformats.org/officeDocument/2006/relationships/image" Target="../media/image123.png"/><Relationship Id="rId5" Type="http://schemas.openxmlformats.org/officeDocument/2006/relationships/tags" Target="../tags/tag269.xml"/><Relationship Id="rId15" Type="http://schemas.openxmlformats.org/officeDocument/2006/relationships/image" Target="../media/image132.png"/><Relationship Id="rId10" Type="http://schemas.openxmlformats.org/officeDocument/2006/relationships/image" Target="../media/image122.png"/><Relationship Id="rId4" Type="http://schemas.openxmlformats.org/officeDocument/2006/relationships/tags" Target="../tags/tag268.xml"/><Relationship Id="rId9" Type="http://schemas.openxmlformats.org/officeDocument/2006/relationships/image" Target="../media/image118.png"/><Relationship Id="rId14" Type="http://schemas.openxmlformats.org/officeDocument/2006/relationships/image" Target="../media/image68.png"/></Relationships>
</file>

<file path=ppt/slides/_rels/slide8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74.xml"/><Relationship Id="rId7" Type="http://schemas.openxmlformats.org/officeDocument/2006/relationships/tags" Target="../tags/tag278.xml"/><Relationship Id="rId12" Type="http://schemas.openxmlformats.org/officeDocument/2006/relationships/image" Target="../media/image120.png"/><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tags" Target="../tags/tag277.xml"/><Relationship Id="rId11" Type="http://schemas.openxmlformats.org/officeDocument/2006/relationships/image" Target="../media/image123.png"/><Relationship Id="rId5" Type="http://schemas.openxmlformats.org/officeDocument/2006/relationships/tags" Target="../tags/tag276.xml"/><Relationship Id="rId15" Type="http://schemas.openxmlformats.org/officeDocument/2006/relationships/image" Target="../media/image133.png"/><Relationship Id="rId10" Type="http://schemas.openxmlformats.org/officeDocument/2006/relationships/image" Target="../media/image122.png"/><Relationship Id="rId4" Type="http://schemas.openxmlformats.org/officeDocument/2006/relationships/tags" Target="../tags/tag275.xml"/><Relationship Id="rId9" Type="http://schemas.openxmlformats.org/officeDocument/2006/relationships/image" Target="../media/image118.png"/><Relationship Id="rId14" Type="http://schemas.openxmlformats.org/officeDocument/2006/relationships/image" Target="../media/image68.png"/></Relationships>
</file>

<file path=ppt/slides/_rels/slide8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81.xml"/><Relationship Id="rId7" Type="http://schemas.openxmlformats.org/officeDocument/2006/relationships/tags" Target="../tags/tag285.xml"/><Relationship Id="rId12" Type="http://schemas.openxmlformats.org/officeDocument/2006/relationships/image" Target="../media/image120.png"/><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11" Type="http://schemas.openxmlformats.org/officeDocument/2006/relationships/image" Target="../media/image123.png"/><Relationship Id="rId5" Type="http://schemas.openxmlformats.org/officeDocument/2006/relationships/tags" Target="../tags/tag283.xml"/><Relationship Id="rId15" Type="http://schemas.openxmlformats.org/officeDocument/2006/relationships/image" Target="../media/image134.png"/><Relationship Id="rId10" Type="http://schemas.openxmlformats.org/officeDocument/2006/relationships/image" Target="../media/image122.png"/><Relationship Id="rId4" Type="http://schemas.openxmlformats.org/officeDocument/2006/relationships/tags" Target="../tags/tag282.xml"/><Relationship Id="rId9" Type="http://schemas.openxmlformats.org/officeDocument/2006/relationships/image" Target="../media/image118.png"/><Relationship Id="rId14" Type="http://schemas.openxmlformats.org/officeDocument/2006/relationships/image" Target="../media/image68.png"/></Relationships>
</file>

<file path=ppt/slides/_rels/slide8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tags" Target="../tags/tag288.xml"/><Relationship Id="rId7" Type="http://schemas.openxmlformats.org/officeDocument/2006/relationships/image" Target="../media/image124.png"/><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slideLayout" Target="../slideLayouts/slideLayout2.xml"/><Relationship Id="rId11" Type="http://schemas.openxmlformats.org/officeDocument/2006/relationships/image" Target="../media/image123.png"/><Relationship Id="rId5" Type="http://schemas.openxmlformats.org/officeDocument/2006/relationships/tags" Target="../tags/tag290.xml"/><Relationship Id="rId10" Type="http://schemas.openxmlformats.org/officeDocument/2006/relationships/image" Target="../media/image122.png"/><Relationship Id="rId4" Type="http://schemas.openxmlformats.org/officeDocument/2006/relationships/tags" Target="../tags/tag289.xml"/><Relationship Id="rId9" Type="http://schemas.openxmlformats.org/officeDocument/2006/relationships/image" Target="../media/image118.png"/></Relationships>
</file>

<file path=ppt/slides/_rels/slide88.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36.png"/><Relationship Id="rId3" Type="http://schemas.openxmlformats.org/officeDocument/2006/relationships/tags" Target="../tags/tag293.xml"/><Relationship Id="rId7" Type="http://schemas.openxmlformats.org/officeDocument/2006/relationships/slideLayout" Target="../slideLayouts/slideLayout2.xml"/><Relationship Id="rId12" Type="http://schemas.openxmlformats.org/officeDocument/2006/relationships/image" Target="../media/image135.png"/><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tags" Target="../tags/tag296.xml"/><Relationship Id="rId11" Type="http://schemas.openxmlformats.org/officeDocument/2006/relationships/image" Target="../media/image123.png"/><Relationship Id="rId5" Type="http://schemas.openxmlformats.org/officeDocument/2006/relationships/tags" Target="../tags/tag295.xml"/><Relationship Id="rId10" Type="http://schemas.openxmlformats.org/officeDocument/2006/relationships/image" Target="../media/image122.png"/><Relationship Id="rId4" Type="http://schemas.openxmlformats.org/officeDocument/2006/relationships/tags" Target="../tags/tag294.xml"/><Relationship Id="rId9" Type="http://schemas.openxmlformats.org/officeDocument/2006/relationships/image" Target="../media/image118.png"/></Relationships>
</file>

<file path=ppt/slides/_rels/slide8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slideLayout" Target="../slideLayouts/slideLayout3.xml"/><Relationship Id="rId7" Type="http://schemas.microsoft.com/office/2007/relationships/hdphoto" Target="../media/hdphoto5.wdp"/><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79.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0.xml"/><Relationship Id="rId1" Type="http://schemas.openxmlformats.org/officeDocument/2006/relationships/tags" Target="../tags/tag299.xml"/><Relationship Id="rId5" Type="http://schemas.openxmlformats.org/officeDocument/2006/relationships/image" Target="../media/image65.png"/><Relationship Id="rId4" Type="http://schemas.openxmlformats.org/officeDocument/2006/relationships/image" Target="../media/image64.png"/></Relationships>
</file>

<file path=ppt/slides/_rels/slide91.xml.rels><?xml version="1.0" encoding="UTF-8" standalone="yes"?>
<Relationships xmlns="http://schemas.openxmlformats.org/package/2006/relationships"><Relationship Id="rId8" Type="http://schemas.openxmlformats.org/officeDocument/2006/relationships/diagramQuickStyle" Target="../diagrams/quickStyle15.xml"/><Relationship Id="rId3" Type="http://schemas.openxmlformats.org/officeDocument/2006/relationships/slideLayout" Target="../slideLayouts/slideLayout2.xml"/><Relationship Id="rId7" Type="http://schemas.openxmlformats.org/officeDocument/2006/relationships/diagramLayout" Target="../diagrams/layout15.xml"/><Relationship Id="rId2" Type="http://schemas.openxmlformats.org/officeDocument/2006/relationships/tags" Target="../tags/tag302.xml"/><Relationship Id="rId1" Type="http://schemas.openxmlformats.org/officeDocument/2006/relationships/tags" Target="../tags/tag301.xml"/><Relationship Id="rId6" Type="http://schemas.openxmlformats.org/officeDocument/2006/relationships/diagramData" Target="../diagrams/data15.xml"/><Relationship Id="rId5" Type="http://schemas.openxmlformats.org/officeDocument/2006/relationships/image" Target="../media/image65.png"/><Relationship Id="rId10" Type="http://schemas.microsoft.com/office/2007/relationships/diagramDrawing" Target="../diagrams/drawing15.xml"/><Relationship Id="rId4" Type="http://schemas.openxmlformats.org/officeDocument/2006/relationships/image" Target="../media/image64.png"/><Relationship Id="rId9" Type="http://schemas.openxmlformats.org/officeDocument/2006/relationships/diagramColors" Target="../diagrams/colors15.xml"/></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303.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304.xml"/></Relationships>
</file>

<file path=ppt/slides/_rels/slide94.xml.rels><?xml version="1.0" encoding="UTF-8" standalone="yes"?>
<Relationships xmlns="http://schemas.openxmlformats.org/package/2006/relationships"><Relationship Id="rId8" Type="http://schemas.microsoft.com/office/2007/relationships/hdphoto" Target="../media/hdphoto6.wdp"/><Relationship Id="rId13" Type="http://schemas.microsoft.com/office/2007/relationships/diagramDrawing" Target="../diagrams/drawing17.xml"/><Relationship Id="rId3" Type="http://schemas.openxmlformats.org/officeDocument/2006/relationships/diagramLayout" Target="../diagrams/layout16.xml"/><Relationship Id="rId7" Type="http://schemas.openxmlformats.org/officeDocument/2006/relationships/image" Target="../media/image105.png"/><Relationship Id="rId12" Type="http://schemas.openxmlformats.org/officeDocument/2006/relationships/diagramColors" Target="../diagrams/colors17.xml"/><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11" Type="http://schemas.openxmlformats.org/officeDocument/2006/relationships/diagramQuickStyle" Target="../diagrams/quickStyle17.xml"/><Relationship Id="rId5" Type="http://schemas.openxmlformats.org/officeDocument/2006/relationships/diagramColors" Target="../diagrams/colors16.xml"/><Relationship Id="rId10" Type="http://schemas.openxmlformats.org/officeDocument/2006/relationships/diagramLayout" Target="../diagrams/layout17.xml"/><Relationship Id="rId4" Type="http://schemas.openxmlformats.org/officeDocument/2006/relationships/diagramQuickStyle" Target="../diagrams/quickStyle16.xml"/><Relationship Id="rId9" Type="http://schemas.openxmlformats.org/officeDocument/2006/relationships/diagramData" Target="../diagrams/data17.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avi"/><Relationship Id="rId1" Type="http://schemas.microsoft.com/office/2007/relationships/media" Target="../media/media4.avi"/><Relationship Id="rId4" Type="http://schemas.openxmlformats.org/officeDocument/2006/relationships/image" Target="../media/image137.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avi"/><Relationship Id="rId1" Type="http://schemas.microsoft.com/office/2007/relationships/media" Target="../media/media5.avi"/><Relationship Id="rId4" Type="http://schemas.openxmlformats.org/officeDocument/2006/relationships/image" Target="../media/image138.png"/></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1340" y="1052736"/>
            <a:ext cx="9144000" cy="1470025"/>
          </a:xfrm>
        </p:spPr>
        <p:txBody>
          <a:bodyPr/>
          <a:lstStyle/>
          <a:p>
            <a:r>
              <a:rPr lang="en-US" altLang="zh-CN" sz="5400" b="1" dirty="0" smtClean="0">
                <a:solidFill>
                  <a:srgbClr val="FF0000"/>
                </a:solidFill>
                <a:latin typeface="Comic Sans MS" pitchFamily="66" charset="0"/>
                <a:cs typeface="Arial" pitchFamily="34" charset="0"/>
              </a:rPr>
              <a:t>The Fundamental of </a:t>
            </a:r>
            <a:br>
              <a:rPr lang="en-US" altLang="zh-CN" sz="5400" b="1" dirty="0" smtClean="0">
                <a:solidFill>
                  <a:srgbClr val="FF0000"/>
                </a:solidFill>
                <a:latin typeface="Comic Sans MS" pitchFamily="66" charset="0"/>
                <a:cs typeface="Arial" pitchFamily="34" charset="0"/>
              </a:rPr>
            </a:br>
            <a:r>
              <a:rPr lang="en-US" altLang="zh-CN" sz="5400" b="1" dirty="0" smtClean="0">
                <a:solidFill>
                  <a:srgbClr val="FF0000"/>
                </a:solidFill>
                <a:latin typeface="Comic Sans MS" pitchFamily="66" charset="0"/>
                <a:cs typeface="Arial" pitchFamily="34" charset="0"/>
              </a:rPr>
              <a:t>Mobile Robot</a:t>
            </a:r>
            <a:endParaRPr lang="zh-CN" altLang="en-US" sz="5400" b="1" dirty="0">
              <a:solidFill>
                <a:srgbClr val="FF0000"/>
              </a:solidFill>
              <a:latin typeface="Comic Sans MS" pitchFamily="66" charset="0"/>
              <a:cs typeface="Arial" pitchFamily="34" charset="0"/>
            </a:endParaRPr>
          </a:p>
        </p:txBody>
      </p:sp>
      <p:sp>
        <p:nvSpPr>
          <p:cNvPr id="5" name="副标题 6"/>
          <p:cNvSpPr>
            <a:spLocks noGrp="1"/>
          </p:cNvSpPr>
          <p:nvPr/>
        </p:nvSpPr>
        <p:spPr>
          <a:xfrm>
            <a:off x="8451" y="3501008"/>
            <a:ext cx="9144000" cy="1752600"/>
          </a:xfrm>
          <a:prstGeom prst="rect">
            <a:avLst/>
          </a:prstGeom>
        </p:spPr>
        <p:txBody>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ltLang="zh-CN" sz="2400" b="1" dirty="0">
                <a:solidFill>
                  <a:schemeClr val="tx2"/>
                </a:solidFill>
                <a:latin typeface="Candara" pitchFamily="34" charset="0"/>
                <a:cs typeface="Browallia New" pitchFamily="34" charset="-34"/>
              </a:rPr>
              <a:t>Machine Perception and Interaction Group (MPIG</a:t>
            </a:r>
            <a:r>
              <a:rPr lang="en-US" altLang="zh-CN" sz="2400" b="1" dirty="0" smtClean="0">
                <a:solidFill>
                  <a:schemeClr val="tx2"/>
                </a:solidFill>
                <a:latin typeface="Candara" pitchFamily="34" charset="0"/>
                <a:cs typeface="Browallia New" pitchFamily="34" charset="-34"/>
              </a:rPr>
              <a:t>)</a:t>
            </a:r>
          </a:p>
          <a:p>
            <a:r>
              <a:rPr lang="en-US" altLang="zh-CN" b="1" dirty="0" smtClean="0">
                <a:solidFill>
                  <a:srgbClr val="00B050"/>
                </a:solidFill>
                <a:latin typeface="Candara" pitchFamily="34" charset="0"/>
                <a:cs typeface="Browallia New" pitchFamily="34" charset="-34"/>
              </a:rPr>
              <a:t>http://www.mpig.com.cn</a:t>
            </a:r>
          </a:p>
          <a:p>
            <a:r>
              <a:rPr lang="en-US" altLang="zh-CN" b="1" dirty="0" smtClean="0">
                <a:solidFill>
                  <a:srgbClr val="00B050"/>
                </a:solidFill>
                <a:latin typeface="Candara" pitchFamily="34" charset="0"/>
                <a:cs typeface="Browallia New" pitchFamily="34" charset="-34"/>
              </a:rPr>
              <a:t>szl@mpig.com.cn</a:t>
            </a:r>
            <a:endParaRPr lang="zh-CN" altLang="en-US" b="1" dirty="0">
              <a:solidFill>
                <a:srgbClr val="00B050"/>
              </a:solidFill>
              <a:latin typeface="Candara" pitchFamily="34" charset="0"/>
              <a:cs typeface="Browallia New" pitchFamily="34" charset="-34"/>
            </a:endParaRPr>
          </a:p>
        </p:txBody>
      </p:sp>
    </p:spTree>
    <p:extLst>
      <p:ext uri="{BB962C8B-B14F-4D97-AF65-F5344CB8AC3E}">
        <p14:creationId xmlns:p14="http://schemas.microsoft.com/office/powerpoint/2010/main" val="1794998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3726948261"/>
              </p:ext>
            </p:extLst>
          </p:nvPr>
        </p:nvGraphicFramePr>
        <p:xfrm>
          <a:off x="386309" y="476672"/>
          <a:ext cx="8424936" cy="1728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3" descr="D:\Works\Teach\Mobile Robot\Code\robotcourse\p18\gaussian2d.pn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367949" y="3355442"/>
            <a:ext cx="3168352" cy="1654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samuel\Downloads\1363453152_Arrow-Left.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3928" y="4088470"/>
            <a:ext cx="1656184" cy="9442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D:\Works\Teach\Mobile Robot\Code\robotcourse\p18\gaussian2d.png"/>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5940152" y="3068960"/>
            <a:ext cx="2052228" cy="22273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3623672" y="3501008"/>
            <a:ext cx="2316480" cy="457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62493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Works\Teach\Mobile Robot\Code\robotcourse\p55\innovationchi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07704" y="692696"/>
            <a:ext cx="2664295"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ltLang="zh-CN" sz="1200" b="1" dirty="0" smtClean="0">
                <a:solidFill>
                  <a:srgbClr val="7030A0"/>
                </a:solidFill>
              </a:rPr>
              <a:t>The results are produced by the version (SHA-1</a:t>
            </a:r>
            <a:r>
              <a:rPr lang="en-US" altLang="zh-CN" sz="1200" b="1" dirty="0">
                <a:solidFill>
                  <a:srgbClr val="7030A0"/>
                </a:solidFill>
              </a:rPr>
              <a:t>: </a:t>
            </a:r>
            <a:r>
              <a:rPr lang="en-US" altLang="zh-CN" sz="1200" b="1" dirty="0" smtClean="0">
                <a:solidFill>
                  <a:srgbClr val="7030A0"/>
                </a:solidFill>
              </a:rPr>
              <a:t>a3f036df, Date: 2013/6/13) in the git repository </a:t>
            </a:r>
            <a:endParaRPr lang="zh-CN" altLang="en-US" sz="1200" b="1" dirty="0">
              <a:solidFill>
                <a:srgbClr val="7030A0"/>
              </a:solidFill>
            </a:endParaRPr>
          </a:p>
        </p:txBody>
      </p:sp>
    </p:spTree>
    <p:extLst>
      <p:ext uri="{BB962C8B-B14F-4D97-AF65-F5344CB8AC3E}">
        <p14:creationId xmlns:p14="http://schemas.microsoft.com/office/powerpoint/2010/main" val="216899810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Works\Teach\Mobile Robot\Code\robotcourse\p55\normlisedstateerr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07704" y="692696"/>
            <a:ext cx="2664295"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ltLang="zh-CN" sz="1200" b="1" dirty="0" smtClean="0">
                <a:solidFill>
                  <a:srgbClr val="7030A0"/>
                </a:solidFill>
              </a:rPr>
              <a:t>The results are produced by the version (SHA-1</a:t>
            </a:r>
            <a:r>
              <a:rPr lang="en-US" altLang="zh-CN" sz="1200" b="1" dirty="0">
                <a:solidFill>
                  <a:srgbClr val="7030A0"/>
                </a:solidFill>
              </a:rPr>
              <a:t>: </a:t>
            </a:r>
            <a:r>
              <a:rPr lang="en-US" altLang="zh-CN" sz="1200" b="1" dirty="0" smtClean="0">
                <a:solidFill>
                  <a:srgbClr val="7030A0"/>
                </a:solidFill>
              </a:rPr>
              <a:t>a3f036df, Date: 2013/6/13) in the git repository </a:t>
            </a:r>
            <a:endParaRPr lang="zh-CN" altLang="en-US" sz="1200" b="1" dirty="0">
              <a:solidFill>
                <a:srgbClr val="7030A0"/>
              </a:solidFill>
            </a:endParaRPr>
          </a:p>
        </p:txBody>
      </p:sp>
    </p:spTree>
    <p:extLst>
      <p:ext uri="{BB962C8B-B14F-4D97-AF65-F5344CB8AC3E}">
        <p14:creationId xmlns:p14="http://schemas.microsoft.com/office/powerpoint/2010/main" val="421161226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794443085"/>
              </p:ext>
            </p:extLst>
          </p:nvPr>
        </p:nvGraphicFramePr>
        <p:xfrm>
          <a:off x="251520" y="1196752"/>
          <a:ext cx="8712968"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三十二角星 3"/>
          <p:cNvSpPr/>
          <p:nvPr/>
        </p:nvSpPr>
        <p:spPr>
          <a:xfrm>
            <a:off x="251520" y="11663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P55</a:t>
            </a:r>
            <a:endParaRPr lang="zh-CN" altLang="en-US" sz="4400" b="1" dirty="0"/>
          </a:p>
        </p:txBody>
      </p:sp>
    </p:spTree>
    <p:extLst>
      <p:ext uri="{BB962C8B-B14F-4D97-AF65-F5344CB8AC3E}">
        <p14:creationId xmlns:p14="http://schemas.microsoft.com/office/powerpoint/2010/main" val="45070747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72936"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07504" y="692696"/>
            <a:ext cx="8928992"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CN" sz="2400" b="1" dirty="0" smtClean="0">
                <a:effectLst>
                  <a:outerShdw blurRad="38100" dist="38100" dir="2700000" algn="tl">
                    <a:srgbClr val="000000">
                      <a:alpha val="43137"/>
                    </a:srgbClr>
                  </a:outerShdw>
                </a:effectLst>
              </a:rPr>
              <a:t>Yes. Bugs do exist in the version before </a:t>
            </a:r>
            <a:r>
              <a:rPr lang="en-US" altLang="zh-CN" sz="2400" b="1" dirty="0">
                <a:effectLst>
                  <a:outerShdw blurRad="38100" dist="38100" dir="2700000" algn="tl">
                    <a:srgbClr val="000000">
                      <a:alpha val="43137"/>
                    </a:srgbClr>
                  </a:outerShdw>
                </a:effectLst>
              </a:rPr>
              <a:t>SHA-1: </a:t>
            </a:r>
            <a:r>
              <a:rPr lang="en-US" altLang="zh-CN" sz="2400" b="1" dirty="0" smtClean="0">
                <a:effectLst>
                  <a:outerShdw blurRad="38100" dist="38100" dir="2700000" algn="tl">
                    <a:srgbClr val="000000">
                      <a:alpha val="43137"/>
                    </a:srgbClr>
                  </a:outerShdw>
                </a:effectLst>
              </a:rPr>
              <a:t>a3f036df. The </a:t>
            </a:r>
            <a:r>
              <a:rPr lang="en-US" altLang="zh-CN" sz="2400" b="1" dirty="0" err="1" smtClean="0">
                <a:effectLst>
                  <a:outerShdw blurRad="38100" dist="38100" dir="2700000" algn="tl">
                    <a:srgbClr val="000000">
                      <a:alpha val="43137"/>
                    </a:srgbClr>
                  </a:outerShdw>
                </a:effectLst>
              </a:rPr>
              <a:t>Jacobian</a:t>
            </a:r>
            <a:r>
              <a:rPr lang="en-US" altLang="zh-CN" sz="2400" b="1" dirty="0" smtClean="0">
                <a:effectLst>
                  <a:outerShdw blurRad="38100" dist="38100" dir="2700000" algn="tl">
                    <a:srgbClr val="000000">
                      <a:alpha val="43137"/>
                    </a:srgbClr>
                  </a:outerShdw>
                </a:effectLst>
              </a:rPr>
              <a:t> matrix used in prediction was definitely wrong!  </a:t>
            </a:r>
            <a:endParaRPr lang="zh-CN" alt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2158968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Works\Teach\Mobile Robot\Code\robotcourse\p55\innovandsig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6550660"/>
            <a:ext cx="8810625" cy="2286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506073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Works\Teach\Mobile Robot\Code\robotcourse\p55\innovationchi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6550660"/>
            <a:ext cx="8810625" cy="2286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065869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Works\Teach\Mobile Robot\Code\robotcourse\p55\normlisedstateerr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6550660"/>
            <a:ext cx="8810625" cy="2286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32534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3894814294"/>
              </p:ext>
            </p:extLst>
          </p:nvPr>
        </p:nvGraphicFramePr>
        <p:xfrm>
          <a:off x="251520" y="1196752"/>
          <a:ext cx="8712968"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三十二角星 3"/>
          <p:cNvSpPr/>
          <p:nvPr/>
        </p:nvSpPr>
        <p:spPr>
          <a:xfrm>
            <a:off x="251520" y="11663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P55</a:t>
            </a:r>
            <a:endParaRPr lang="zh-CN" altLang="en-US" sz="4400" b="1" dirty="0"/>
          </a:p>
        </p:txBody>
      </p:sp>
    </p:spTree>
    <p:extLst>
      <p:ext uri="{BB962C8B-B14F-4D97-AF65-F5344CB8AC3E}">
        <p14:creationId xmlns:p14="http://schemas.microsoft.com/office/powerpoint/2010/main" val="189047573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1628800"/>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EKF Demo with Bearing &amp; </a:t>
            </a:r>
            <a:r>
              <a:rPr lang="en-US" altLang="zh-CN" sz="72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range</a:t>
            </a:r>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 </a:t>
            </a:r>
          </a:p>
        </p:txBody>
      </p:sp>
    </p:spTree>
    <p:extLst>
      <p:ext uri="{BB962C8B-B14F-4D97-AF65-F5344CB8AC3E}">
        <p14:creationId xmlns:p14="http://schemas.microsoft.com/office/powerpoint/2010/main" val="4012937613"/>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二十四角星 24"/>
          <p:cNvSpPr/>
          <p:nvPr/>
        </p:nvSpPr>
        <p:spPr>
          <a:xfrm>
            <a:off x="827584" y="4932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67944" y="3068960"/>
            <a:ext cx="4066032" cy="408432"/>
          </a:xfrm>
          <a:prstGeom prst="rect">
            <a:avLst/>
          </a:prstGeom>
        </p:spPr>
      </p:pic>
      <p:pic>
        <p:nvPicPr>
          <p:cNvPr id="15" name="图片 1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91016" y="4149080"/>
            <a:ext cx="7690104" cy="1459992"/>
          </a:xfrm>
          <a:prstGeom prst="rect">
            <a:avLst/>
          </a:prstGeom>
        </p:spPr>
      </p:pic>
      <p:sp>
        <p:nvSpPr>
          <p:cNvPr id="16" name="圆角矩形 15"/>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7" name="图片 1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18" name="图片 17"/>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19" name="图片 18"/>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sp>
        <p:nvSpPr>
          <p:cNvPr id="20" name="椭圆 19"/>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3431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4925289" y="4073532"/>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a:off x="590455" y="4069380"/>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7" name="圆角矩形 6"/>
          <p:cNvSpPr/>
          <p:nvPr/>
        </p:nvSpPr>
        <p:spPr>
          <a:xfrm>
            <a:off x="1864869" y="2804466"/>
            <a:ext cx="5040560"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p:nvSpPr>
        <p:spPr>
          <a:xfrm>
            <a:off x="1864869" y="1571946"/>
            <a:ext cx="4932628"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p:nvSpPr>
        <p:spPr>
          <a:xfrm>
            <a:off x="2483768" y="332656"/>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pic>
        <p:nvPicPr>
          <p:cNvPr id="5" name="图片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915816" y="570198"/>
            <a:ext cx="2705100" cy="518160"/>
          </a:xfrm>
          <a:prstGeom prst="rect">
            <a:avLst/>
          </a:prstGeom>
        </p:spPr>
      </p:pic>
      <p:pic>
        <p:nvPicPr>
          <p:cNvPr id="18" name="图片 1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066166" y="1824351"/>
            <a:ext cx="4594860" cy="575310"/>
          </a:xfrm>
          <a:prstGeom prst="rect">
            <a:avLst/>
          </a:prstGeom>
        </p:spPr>
      </p:pic>
      <p:pic>
        <p:nvPicPr>
          <p:cNvPr id="19" name="图片 18"/>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004517" y="3056871"/>
            <a:ext cx="4591050" cy="518160"/>
          </a:xfrm>
          <a:prstGeom prst="rect">
            <a:avLst/>
          </a:prstGeom>
        </p:spPr>
      </p:pic>
      <p:pic>
        <p:nvPicPr>
          <p:cNvPr id="20" name="图片 1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05332" y="4354512"/>
            <a:ext cx="3215640" cy="518160"/>
          </a:xfrm>
          <a:prstGeom prst="rect">
            <a:avLst/>
          </a:prstGeom>
        </p:spPr>
      </p:pic>
      <p:pic>
        <p:nvPicPr>
          <p:cNvPr id="21" name="图片 20"/>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260162" y="4315371"/>
            <a:ext cx="3200400" cy="541020"/>
          </a:xfrm>
          <a:prstGeom prst="rect">
            <a:avLst/>
          </a:prstGeom>
        </p:spPr>
      </p:pic>
      <p:sp>
        <p:nvSpPr>
          <p:cNvPr id="13" name="圆角矩形 12"/>
          <p:cNvSpPr/>
          <p:nvPr/>
        </p:nvSpPr>
        <p:spPr>
          <a:xfrm>
            <a:off x="1331640" y="5373216"/>
            <a:ext cx="6768752"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1443226" y="5635398"/>
            <a:ext cx="6545580" cy="541020"/>
          </a:xfrm>
          <a:prstGeom prst="rect">
            <a:avLst/>
          </a:prstGeom>
        </p:spPr>
      </p:pic>
      <p:sp>
        <p:nvSpPr>
          <p:cNvPr id="16" name="云形标注 15"/>
          <p:cNvSpPr/>
          <p:nvPr/>
        </p:nvSpPr>
        <p:spPr>
          <a:xfrm>
            <a:off x="7013521" y="489579"/>
            <a:ext cx="1656184" cy="1634666"/>
          </a:xfrm>
          <a:prstGeom prst="cloudCallout">
            <a:avLst>
              <a:gd name="adj1" fmla="val -40402"/>
              <a:gd name="adj2" fmla="val 7453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5400" b="1" dirty="0" smtClean="0">
                <a:solidFill>
                  <a:srgbClr val="FF0000"/>
                </a:solidFill>
              </a:rPr>
              <a:t>ND</a:t>
            </a:r>
            <a:endParaRPr lang="zh-CN" altLang="en-US" sz="5400" b="1" dirty="0">
              <a:solidFill>
                <a:srgbClr val="FF0000"/>
              </a:solidFill>
            </a:endParaRPr>
          </a:p>
        </p:txBody>
      </p:sp>
      <p:sp>
        <p:nvSpPr>
          <p:cNvPr id="2" name="十六角星 1"/>
          <p:cNvSpPr/>
          <p:nvPr/>
        </p:nvSpPr>
        <p:spPr>
          <a:xfrm>
            <a:off x="147082" y="180256"/>
            <a:ext cx="2592288" cy="1931750"/>
          </a:xfrm>
          <a:prstGeom prst="star16">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b="1" dirty="0" smtClean="0">
                <a:solidFill>
                  <a:prstClr val="white"/>
                </a:solidFill>
              </a:rPr>
              <a:t>Nice properties of Gaussian distribution</a:t>
            </a:r>
            <a:endParaRPr lang="zh-CN" altLang="en-US" b="1" dirty="0">
              <a:solidFill>
                <a:prstClr val="white"/>
              </a:solidFill>
            </a:endParaRPr>
          </a:p>
        </p:txBody>
      </p:sp>
    </p:spTree>
    <p:extLst>
      <p:ext uri="{BB962C8B-B14F-4D97-AF65-F5344CB8AC3E}">
        <p14:creationId xmlns:p14="http://schemas.microsoft.com/office/powerpoint/2010/main" val="217753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二十四角星 24"/>
          <p:cNvSpPr/>
          <p:nvPr/>
        </p:nvSpPr>
        <p:spPr>
          <a:xfrm>
            <a:off x="827584" y="4932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067944" y="3068960"/>
            <a:ext cx="4066032" cy="408432"/>
          </a:xfrm>
          <a:prstGeom prst="rect">
            <a:avLst/>
          </a:prstGeom>
        </p:spPr>
      </p:pic>
      <p:sp>
        <p:nvSpPr>
          <p:cNvPr id="16" name="圆角矩形 15"/>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7" name="图片 1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18" name="图片 1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19" name="图片 1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sp>
        <p:nvSpPr>
          <p:cNvPr id="20" name="椭圆 19"/>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pic>
        <p:nvPicPr>
          <p:cNvPr id="4" name="图片 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938876" y="4548851"/>
            <a:ext cx="3352800" cy="1459992"/>
          </a:xfrm>
          <a:prstGeom prst="rect">
            <a:avLst/>
          </a:prstGeom>
        </p:spPr>
      </p:pic>
      <p:pic>
        <p:nvPicPr>
          <p:cNvPr id="3" name="图片 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11560" y="4581128"/>
            <a:ext cx="3819144" cy="1459992"/>
          </a:xfrm>
          <a:prstGeom prst="rect">
            <a:avLst/>
          </a:prstGeom>
        </p:spPr>
      </p:pic>
    </p:spTree>
    <p:extLst>
      <p:ext uri="{BB962C8B-B14F-4D97-AF65-F5344CB8AC3E}">
        <p14:creationId xmlns:p14="http://schemas.microsoft.com/office/powerpoint/2010/main" val="1490736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39965" y="3068960"/>
            <a:ext cx="3511296" cy="408432"/>
          </a:xfrm>
          <a:prstGeom prst="rect">
            <a:avLst/>
          </a:prstGeom>
        </p:spPr>
      </p:pic>
      <p:sp>
        <p:nvSpPr>
          <p:cNvPr id="20" name="二十四角星 19"/>
          <p:cNvSpPr/>
          <p:nvPr/>
        </p:nvSpPr>
        <p:spPr>
          <a:xfrm>
            <a:off x="5971110" y="561412"/>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19"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23565">
            <a:off x="4719513" y="43641"/>
            <a:ext cx="1276782" cy="1020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雷达"/>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395536" y="764704"/>
            <a:ext cx="1564592" cy="1584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3" name="直接连接符 22"/>
          <p:cNvCxnSpPr/>
          <p:nvPr/>
        </p:nvCxnSpPr>
        <p:spPr>
          <a:xfrm flipV="1">
            <a:off x="1835696" y="764704"/>
            <a:ext cx="2991232" cy="576064"/>
          </a:xfrm>
          <a:prstGeom prst="line">
            <a:avLst/>
          </a:prstGeom>
          <a:ln w="57150">
            <a:solidFill>
              <a:srgbClr val="FF0000"/>
            </a:solidFill>
            <a:prstDash val="solid"/>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24" name="直接连接符 23"/>
          <p:cNvCxnSpPr/>
          <p:nvPr/>
        </p:nvCxnSpPr>
        <p:spPr>
          <a:xfrm>
            <a:off x="1960128" y="1364231"/>
            <a:ext cx="3475968" cy="0"/>
          </a:xfrm>
          <a:prstGeom prst="line">
            <a:avLst/>
          </a:prstGeom>
          <a:ln/>
        </p:spPr>
        <p:style>
          <a:lnRef idx="3">
            <a:schemeClr val="accent2"/>
          </a:lnRef>
          <a:fillRef idx="0">
            <a:schemeClr val="accent2"/>
          </a:fillRef>
          <a:effectRef idx="2">
            <a:schemeClr val="accent2"/>
          </a:effectRef>
          <a:fontRef idx="minor">
            <a:schemeClr val="tx1"/>
          </a:fontRef>
        </p:style>
      </p:cxnSp>
      <p:pic>
        <p:nvPicPr>
          <p:cNvPr id="2" name="图片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9533" y="4109184"/>
            <a:ext cx="7824216" cy="996696"/>
          </a:xfrm>
          <a:prstGeom prst="rect">
            <a:avLst/>
          </a:prstGeom>
        </p:spPr>
      </p:pic>
      <p:sp>
        <p:nvSpPr>
          <p:cNvPr id="12" name="椭圆 11"/>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grpSp>
        <p:nvGrpSpPr>
          <p:cNvPr id="13" name="组合 12"/>
          <p:cNvGrpSpPr/>
          <p:nvPr/>
        </p:nvGrpSpPr>
        <p:grpSpPr>
          <a:xfrm>
            <a:off x="135328" y="5445224"/>
            <a:ext cx="8928991" cy="997784"/>
            <a:chOff x="940865" y="0"/>
            <a:chExt cx="7223201" cy="1006260"/>
          </a:xfrm>
          <a:scene3d>
            <a:camera prst="orthographicFront"/>
            <a:lightRig rig="flat" dir="t"/>
          </a:scene3d>
        </p:grpSpPr>
        <p:sp>
          <p:nvSpPr>
            <p:cNvPr id="14" name="圆角矩形 13"/>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5"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3600" b="1" kern="1200" dirty="0" smtClean="0"/>
                <a:t>Calculate the </a:t>
              </a:r>
              <a:r>
                <a:rPr lang="en-US" altLang="zh-CN" sz="3600" b="1" kern="1200" dirty="0" err="1" smtClean="0"/>
                <a:t>Jacobians</a:t>
              </a:r>
              <a:r>
                <a:rPr lang="en-US" altLang="zh-CN" sz="3600" b="1" kern="1200" dirty="0" smtClean="0"/>
                <a:t> by programming!</a:t>
              </a:r>
              <a:endParaRPr lang="zh-CN" sz="3600" b="1" kern="1200" dirty="0"/>
            </a:p>
          </p:txBody>
        </p:sp>
      </p:grpSp>
    </p:spTree>
    <p:extLst>
      <p:ext uri="{BB962C8B-B14F-4D97-AF65-F5344CB8AC3E}">
        <p14:creationId xmlns:p14="http://schemas.microsoft.com/office/powerpoint/2010/main" val="521164812"/>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4613644" y="3834245"/>
            <a:ext cx="4430164" cy="2664293"/>
          </a:xfrm>
          <a:prstGeom prst="roundRect">
            <a:avLst>
              <a:gd name="adj" fmla="val 0"/>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 name="圆角矩形 1"/>
          <p:cNvSpPr/>
          <p:nvPr/>
        </p:nvSpPr>
        <p:spPr>
          <a:xfrm>
            <a:off x="357860" y="211326"/>
            <a:ext cx="8496944" cy="336169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45892" y="332656"/>
            <a:ext cx="8064896" cy="3046988"/>
          </a:xfrm>
          <a:prstGeom prst="rect">
            <a:avLst/>
          </a:prstGeom>
        </p:spPr>
        <p:txBody>
          <a:bodyPr wrap="square">
            <a:spAutoFit/>
          </a:bodyPr>
          <a:lstStyle/>
          <a:p>
            <a:r>
              <a:rPr lang="es-ES" altLang="zh-CN" sz="2400" b="1" dirty="0">
                <a:solidFill>
                  <a:srgbClr val="000000"/>
                </a:solidFill>
                <a:latin typeface="Courier New"/>
              </a:rPr>
              <a:t>syms </a:t>
            </a:r>
            <a:r>
              <a:rPr lang="es-ES" altLang="zh-CN" sz="2400" b="1" dirty="0">
                <a:solidFill>
                  <a:srgbClr val="A020F0"/>
                </a:solidFill>
                <a:latin typeface="Courier New"/>
              </a:rPr>
              <a:t>x</a:t>
            </a:r>
            <a:r>
              <a:rPr lang="es-ES" altLang="zh-CN" sz="2400" b="1" dirty="0">
                <a:solidFill>
                  <a:srgbClr val="000000"/>
                </a:solidFill>
                <a:latin typeface="Courier New"/>
              </a:rPr>
              <a:t> </a:t>
            </a:r>
            <a:r>
              <a:rPr lang="es-ES" altLang="zh-CN" sz="2400" b="1" dirty="0">
                <a:solidFill>
                  <a:srgbClr val="A020F0"/>
                </a:solidFill>
                <a:latin typeface="Courier New"/>
              </a:rPr>
              <a:t>y</a:t>
            </a:r>
            <a:r>
              <a:rPr lang="es-ES" altLang="zh-CN" sz="2400" b="1" dirty="0">
                <a:solidFill>
                  <a:srgbClr val="000000"/>
                </a:solidFill>
                <a:latin typeface="Courier New"/>
              </a:rPr>
              <a:t> </a:t>
            </a:r>
            <a:r>
              <a:rPr lang="es-ES" altLang="zh-CN" sz="2400" b="1" dirty="0">
                <a:solidFill>
                  <a:srgbClr val="A020F0"/>
                </a:solidFill>
                <a:latin typeface="Courier New"/>
              </a:rPr>
              <a:t>theta</a:t>
            </a:r>
            <a:r>
              <a:rPr lang="es-ES" altLang="zh-CN" sz="2400" b="1" dirty="0">
                <a:solidFill>
                  <a:srgbClr val="000000"/>
                </a:solidFill>
                <a:latin typeface="Courier New"/>
              </a:rPr>
              <a:t> </a:t>
            </a:r>
            <a:r>
              <a:rPr lang="es-ES" altLang="zh-CN" sz="2400" b="1" dirty="0">
                <a:solidFill>
                  <a:srgbClr val="A020F0"/>
                </a:solidFill>
                <a:latin typeface="Courier New"/>
              </a:rPr>
              <a:t>xs</a:t>
            </a:r>
            <a:r>
              <a:rPr lang="es-ES" altLang="zh-CN" sz="2400" b="1" dirty="0">
                <a:solidFill>
                  <a:srgbClr val="000000"/>
                </a:solidFill>
                <a:latin typeface="Courier New"/>
              </a:rPr>
              <a:t> </a:t>
            </a:r>
            <a:r>
              <a:rPr lang="es-ES" altLang="zh-CN" sz="2400" b="1" dirty="0">
                <a:solidFill>
                  <a:srgbClr val="A020F0"/>
                </a:solidFill>
                <a:latin typeface="Courier New"/>
              </a:rPr>
              <a:t>ys</a:t>
            </a:r>
            <a:r>
              <a:rPr lang="es-ES" altLang="zh-CN" sz="2400" b="1" dirty="0">
                <a:solidFill>
                  <a:srgbClr val="000000"/>
                </a:solidFill>
                <a:latin typeface="Courier New"/>
              </a:rPr>
              <a:t>;</a:t>
            </a:r>
          </a:p>
          <a:p>
            <a:r>
              <a:rPr lang="en-US" altLang="zh-CN" sz="2400" b="1" dirty="0">
                <a:solidFill>
                  <a:srgbClr val="000000"/>
                </a:solidFill>
                <a:latin typeface="Courier New"/>
              </a:rPr>
              <a:t>X = [x y theta];</a:t>
            </a:r>
          </a:p>
          <a:p>
            <a:r>
              <a:rPr lang="en-US" altLang="zh-CN" sz="2400" b="1" dirty="0">
                <a:solidFill>
                  <a:srgbClr val="228B22"/>
                </a:solidFill>
                <a:latin typeface="Courier New"/>
              </a:rPr>
              <a:t>%%</a:t>
            </a:r>
          </a:p>
          <a:p>
            <a:r>
              <a:rPr lang="es-ES" altLang="zh-CN" sz="2400" b="1" dirty="0">
                <a:solidFill>
                  <a:srgbClr val="000000"/>
                </a:solidFill>
                <a:latin typeface="Courier New"/>
              </a:rPr>
              <a:t>h = [atan((y - ys) / (x - xs)),</a:t>
            </a:r>
            <a:r>
              <a:rPr lang="es-ES" altLang="zh-CN" sz="2400" b="1" dirty="0">
                <a:solidFill>
                  <a:srgbClr val="0000FF"/>
                </a:solidFill>
                <a:latin typeface="Courier New"/>
              </a:rPr>
              <a:t>...</a:t>
            </a:r>
          </a:p>
          <a:p>
            <a:r>
              <a:rPr lang="es-ES" altLang="zh-CN" sz="2400" b="1" dirty="0">
                <a:solidFill>
                  <a:srgbClr val="000000"/>
                </a:solidFill>
                <a:latin typeface="Courier New"/>
              </a:rPr>
              <a:t>    sqrt((x-xs)^2 + (y-ys)^2)];</a:t>
            </a:r>
          </a:p>
          <a:p>
            <a:r>
              <a:rPr lang="en-US" altLang="zh-CN" sz="2400" b="1" dirty="0">
                <a:solidFill>
                  <a:srgbClr val="000000"/>
                </a:solidFill>
                <a:latin typeface="Courier New"/>
              </a:rPr>
              <a:t>H = </a:t>
            </a:r>
            <a:r>
              <a:rPr lang="en-US" altLang="zh-CN" sz="2400" b="1" dirty="0" err="1">
                <a:solidFill>
                  <a:srgbClr val="000000"/>
                </a:solidFill>
                <a:latin typeface="Courier New"/>
              </a:rPr>
              <a:t>jacobian</a:t>
            </a:r>
            <a:r>
              <a:rPr lang="en-US" altLang="zh-CN" sz="2400" b="1" dirty="0">
                <a:solidFill>
                  <a:srgbClr val="000000"/>
                </a:solidFill>
                <a:latin typeface="Courier New"/>
              </a:rPr>
              <a:t>(h, X);</a:t>
            </a:r>
          </a:p>
          <a:p>
            <a:r>
              <a:rPr lang="en-US" altLang="zh-CN" sz="2400" b="1" dirty="0" err="1">
                <a:solidFill>
                  <a:srgbClr val="000000"/>
                </a:solidFill>
                <a:latin typeface="Courier New"/>
              </a:rPr>
              <a:t>disp</a:t>
            </a:r>
            <a:r>
              <a:rPr lang="en-US" altLang="zh-CN" sz="2400" b="1" dirty="0">
                <a:solidFill>
                  <a:srgbClr val="000000"/>
                </a:solidFill>
                <a:latin typeface="Courier New"/>
              </a:rPr>
              <a:t>(H);</a:t>
            </a:r>
          </a:p>
          <a:p>
            <a:r>
              <a:rPr lang="en-US" altLang="zh-CN" sz="2400" b="1" dirty="0">
                <a:solidFill>
                  <a:srgbClr val="000000"/>
                </a:solidFill>
                <a:latin typeface="Courier New"/>
              </a:rPr>
              <a:t>simplify(H)</a:t>
            </a:r>
          </a:p>
        </p:txBody>
      </p:sp>
      <p:sp>
        <p:nvSpPr>
          <p:cNvPr id="5" name="三十二角星 4"/>
          <p:cNvSpPr/>
          <p:nvPr/>
        </p:nvSpPr>
        <p:spPr>
          <a:xfrm>
            <a:off x="6537462" y="178090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P56</a:t>
            </a:r>
            <a:endParaRPr lang="zh-CN" altLang="en-US" sz="4400" b="1" dirty="0"/>
          </a:p>
        </p:txBody>
      </p:sp>
      <p:sp>
        <p:nvSpPr>
          <p:cNvPr id="8" name="矩形 7"/>
          <p:cNvSpPr/>
          <p:nvPr/>
        </p:nvSpPr>
        <p:spPr>
          <a:xfrm>
            <a:off x="4606332" y="3985942"/>
            <a:ext cx="4430164" cy="1200329"/>
          </a:xfrm>
          <a:prstGeom prst="rect">
            <a:avLst/>
          </a:prstGeom>
        </p:spPr>
        <p:txBody>
          <a:bodyPr wrap="square">
            <a:spAutoFit/>
          </a:bodyPr>
          <a:lstStyle/>
          <a:p>
            <a:r>
              <a:rPr lang="es-ES" altLang="zh-CN" dirty="0"/>
              <a:t>[ -(y - ys)/((x - xs)^2*((y - ys)^2/(x - xs)^2 + 1)), 1/((x - xs)*((y - ys)^2/(x - xs)^2 + 1)), 0]</a:t>
            </a:r>
          </a:p>
          <a:p>
            <a:r>
              <a:rPr lang="es-ES" altLang="zh-CN" b="1" dirty="0">
                <a:solidFill>
                  <a:srgbClr val="7030A0"/>
                </a:solidFill>
              </a:rPr>
              <a:t>[           (x - xs)/((x - xs)^2 + (y - ys)^2)^(1/2), (y - ys)/((x - xs)^2 + (y - ys)^2)^(1/2), 0]</a:t>
            </a:r>
            <a:endParaRPr lang="zh-CN" altLang="en-US" b="1" dirty="0">
              <a:solidFill>
                <a:srgbClr val="7030A0"/>
              </a:solidFill>
            </a:endParaRPr>
          </a:p>
        </p:txBody>
      </p:sp>
      <p:pic>
        <p:nvPicPr>
          <p:cNvPr id="9" name="图片 8"/>
          <p:cNvPicPr>
            <a:picLocks noChangeAspect="1"/>
          </p:cNvPicPr>
          <p:nvPr>
            <p:custDataLst>
              <p:tags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537462" y="5634444"/>
            <a:ext cx="1714500" cy="594360"/>
          </a:xfrm>
          <a:prstGeom prst="rect">
            <a:avLst/>
          </a:prstGeom>
        </p:spPr>
      </p:pic>
      <p:sp>
        <p:nvSpPr>
          <p:cNvPr id="13" name="圆角矩形 12"/>
          <p:cNvSpPr/>
          <p:nvPr/>
        </p:nvSpPr>
        <p:spPr>
          <a:xfrm>
            <a:off x="142932" y="3834244"/>
            <a:ext cx="4430164" cy="2664295"/>
          </a:xfrm>
          <a:prstGeom prst="roundRect">
            <a:avLst>
              <a:gd name="adj" fmla="val 0"/>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4" name="矩形 13"/>
          <p:cNvSpPr/>
          <p:nvPr/>
        </p:nvSpPr>
        <p:spPr>
          <a:xfrm>
            <a:off x="142932" y="3967058"/>
            <a:ext cx="4430164" cy="1477328"/>
          </a:xfrm>
          <a:prstGeom prst="rect">
            <a:avLst/>
          </a:prstGeom>
        </p:spPr>
        <p:txBody>
          <a:bodyPr wrap="square">
            <a:spAutoFit/>
          </a:bodyPr>
          <a:lstStyle/>
          <a:p>
            <a:r>
              <a:rPr lang="es-ES" altLang="zh-CN" dirty="0"/>
              <a:t>[ -(y - ys)/((x - xs)^2*((y - ys)^2/(x - xs)^2 + 1)),         1/((x - xs)*((y - ys)^2/(x - xs)^2 + 1)), 0]</a:t>
            </a:r>
          </a:p>
          <a:p>
            <a:r>
              <a:rPr lang="es-ES" altLang="zh-CN" dirty="0"/>
              <a:t>[  </a:t>
            </a:r>
            <a:r>
              <a:rPr lang="es-ES" altLang="zh-CN" b="1" dirty="0" smtClean="0">
                <a:solidFill>
                  <a:srgbClr val="FF0000"/>
                </a:solidFill>
              </a:rPr>
              <a:t>(</a:t>
            </a:r>
            <a:r>
              <a:rPr lang="es-ES" altLang="zh-CN" b="1" dirty="0">
                <a:solidFill>
                  <a:srgbClr val="FF0000"/>
                </a:solidFill>
              </a:rPr>
              <a:t>2*x - 2*xs)/(2*((x - xs)^2 + (y - ys)^2)^(1/2)), (2*y - 2*ys)/(2*((x - xs)^2 + (y - ys)^2)^(1/2)), 0</a:t>
            </a:r>
            <a:r>
              <a:rPr lang="es-ES" altLang="zh-CN" dirty="0"/>
              <a:t>]</a:t>
            </a:r>
            <a:endParaRPr lang="zh-CN" altLang="en-US" dirty="0"/>
          </a:p>
        </p:txBody>
      </p:sp>
      <p:pic>
        <p:nvPicPr>
          <p:cNvPr id="15" name="图片 14"/>
          <p:cNvPicPr>
            <a:picLocks noChangeAspect="1"/>
          </p:cNvPicPr>
          <p:nvPr>
            <p:custDataLst>
              <p:tags r:id="rId2"/>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500764" y="5634444"/>
            <a:ext cx="1714500" cy="594360"/>
          </a:xfrm>
          <a:prstGeom prst="rect">
            <a:avLst/>
          </a:prstGeom>
        </p:spPr>
      </p:pic>
      <p:sp>
        <p:nvSpPr>
          <p:cNvPr id="16" name="三十二角星 15"/>
          <p:cNvSpPr/>
          <p:nvPr/>
        </p:nvSpPr>
        <p:spPr>
          <a:xfrm>
            <a:off x="3131840" y="5201741"/>
            <a:ext cx="3405622" cy="114531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b="1" dirty="0" smtClean="0"/>
              <a:t>simplified</a:t>
            </a:r>
            <a:endParaRPr lang="zh-CN" altLang="en-US" sz="2800" b="1" dirty="0"/>
          </a:p>
        </p:txBody>
      </p:sp>
    </p:spTree>
    <p:extLst>
      <p:ext uri="{BB962C8B-B14F-4D97-AF65-F5344CB8AC3E}">
        <p14:creationId xmlns:p14="http://schemas.microsoft.com/office/powerpoint/2010/main" val="4100520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3" grpId="0" animBg="1"/>
      <p:bldP spid="14" grpId="0"/>
      <p:bldP spid="1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earingrangeekfdemo.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3222" t="6435" r="11445" b="5752"/>
          <a:stretch/>
        </p:blipFill>
        <p:spPr>
          <a:xfrm>
            <a:off x="0" y="620687"/>
            <a:ext cx="9144000" cy="5475610"/>
          </a:xfrm>
          <a:prstGeom prst="rect">
            <a:avLst/>
          </a:prstGeom>
        </p:spPr>
      </p:pic>
      <p:sp>
        <p:nvSpPr>
          <p:cNvPr id="5" name="三十二角星 4"/>
          <p:cNvSpPr/>
          <p:nvPr/>
        </p:nvSpPr>
        <p:spPr>
          <a:xfrm>
            <a:off x="121635" y="4365104"/>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P57</a:t>
            </a:r>
            <a:endParaRPr lang="zh-CN" altLang="en-US" sz="4400" b="1" dirty="0"/>
          </a:p>
        </p:txBody>
      </p:sp>
    </p:spTree>
    <p:extLst>
      <p:ext uri="{BB962C8B-B14F-4D97-AF65-F5344CB8AC3E}">
        <p14:creationId xmlns:p14="http://schemas.microsoft.com/office/powerpoint/2010/main" val="166086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Works\Teach\Mobile Robot\Code\robotcourse\p58\innovandsig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1547664" y="47667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P58</a:t>
            </a:r>
            <a:endParaRPr lang="zh-CN" altLang="en-US" sz="4400" b="1" dirty="0"/>
          </a:p>
        </p:txBody>
      </p:sp>
    </p:spTree>
    <p:extLst>
      <p:ext uri="{BB962C8B-B14F-4D97-AF65-F5344CB8AC3E}">
        <p14:creationId xmlns:p14="http://schemas.microsoft.com/office/powerpoint/2010/main" val="36725861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Works\Teach\Mobile Robot\Code\robotcourse\p58\innovationchi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1547664" y="47667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P58</a:t>
            </a:r>
            <a:endParaRPr lang="zh-CN" altLang="en-US" sz="4400" b="1" dirty="0"/>
          </a:p>
        </p:txBody>
      </p:sp>
    </p:spTree>
    <p:extLst>
      <p:ext uri="{BB962C8B-B14F-4D97-AF65-F5344CB8AC3E}">
        <p14:creationId xmlns:p14="http://schemas.microsoft.com/office/powerpoint/2010/main" val="303499246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Works\Teach\Mobile Robot\Code\robotcourse\p58\normlisedstateerr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1547664" y="47667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P58</a:t>
            </a:r>
            <a:endParaRPr lang="zh-CN" altLang="en-US" sz="4400" b="1" dirty="0"/>
          </a:p>
        </p:txBody>
      </p:sp>
    </p:spTree>
    <p:extLst>
      <p:ext uri="{BB962C8B-B14F-4D97-AF65-F5344CB8AC3E}">
        <p14:creationId xmlns:p14="http://schemas.microsoft.com/office/powerpoint/2010/main" val="303499246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1628800"/>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KF for more general models</a:t>
            </a:r>
          </a:p>
        </p:txBody>
      </p:sp>
    </p:spTree>
    <p:extLst>
      <p:ext uri="{BB962C8B-B14F-4D97-AF65-F5344CB8AC3E}">
        <p14:creationId xmlns:p14="http://schemas.microsoft.com/office/powerpoint/2010/main" val="3114098283"/>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a:xfrm>
            <a:off x="-180528" y="4786864"/>
            <a:ext cx="9577064" cy="72008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0" name="圆角矩形 29"/>
          <p:cNvSpPr/>
          <p:nvPr/>
        </p:nvSpPr>
        <p:spPr>
          <a:xfrm>
            <a:off x="-161461" y="3806184"/>
            <a:ext cx="9577064" cy="72008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圆角矩形 28"/>
          <p:cNvSpPr/>
          <p:nvPr/>
        </p:nvSpPr>
        <p:spPr>
          <a:xfrm>
            <a:off x="-180528" y="2825504"/>
            <a:ext cx="9577064" cy="7200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9" name="圆角矩形 8"/>
          <p:cNvSpPr/>
          <p:nvPr/>
        </p:nvSpPr>
        <p:spPr>
          <a:xfrm>
            <a:off x="-180528" y="1844824"/>
            <a:ext cx="9577064" cy="7200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4" name="图片 23"/>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23658" y="2018807"/>
            <a:ext cx="4495800" cy="374904"/>
          </a:xfrm>
          <a:prstGeom prst="rect">
            <a:avLst/>
          </a:prstGeom>
        </p:spPr>
      </p:pic>
      <p:pic>
        <p:nvPicPr>
          <p:cNvPr id="25" name="图片 24"/>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163111" y="2021855"/>
            <a:ext cx="3307080" cy="371856"/>
          </a:xfrm>
          <a:prstGeom prst="rect">
            <a:avLst/>
          </a:prstGeom>
        </p:spPr>
      </p:pic>
      <p:sp>
        <p:nvSpPr>
          <p:cNvPr id="17" name="TextBox 16"/>
          <p:cNvSpPr txBox="1"/>
          <p:nvPr/>
        </p:nvSpPr>
        <p:spPr>
          <a:xfrm>
            <a:off x="524989" y="491639"/>
            <a:ext cx="4104456" cy="584775"/>
          </a:xfrm>
          <a:prstGeom prst="rect">
            <a:avLst/>
          </a:prstGeom>
          <a:noFill/>
        </p:spPr>
        <p:txBody>
          <a:bodyPr wrap="square" rtlCol="0">
            <a:spAutoFit/>
          </a:bodyPr>
          <a:lstStyle/>
          <a:p>
            <a:pPr algn="ctr"/>
            <a:r>
              <a:rPr lang="en-US" altLang="zh-CN" sz="3200" b="1" dirty="0">
                <a:solidFill>
                  <a:srgbClr val="00B050"/>
                </a:solidFill>
                <a:effectLst>
                  <a:outerShdw blurRad="38100" dist="38100" dir="2700000" algn="tl">
                    <a:srgbClr val="000000">
                      <a:alpha val="43137"/>
                    </a:srgbClr>
                  </a:outerShdw>
                </a:effectLst>
              </a:rPr>
              <a:t>M</a:t>
            </a:r>
            <a:r>
              <a:rPr lang="en-US" altLang="zh-CN" sz="3200" b="1" dirty="0" smtClean="0">
                <a:solidFill>
                  <a:srgbClr val="00B050"/>
                </a:solidFill>
                <a:effectLst>
                  <a:outerShdw blurRad="38100" dist="38100" dir="2700000" algn="tl">
                    <a:srgbClr val="000000">
                      <a:alpha val="43137"/>
                    </a:srgbClr>
                  </a:outerShdw>
                </a:effectLst>
              </a:rPr>
              <a:t>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74033" y="499487"/>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Sensor model</a:t>
            </a:r>
            <a:endParaRPr lang="zh-CN" altLang="en-US" sz="3200" b="1" dirty="0">
              <a:solidFill>
                <a:srgbClr val="00B0F0"/>
              </a:solidFill>
              <a:effectLst>
                <a:outerShdw blurRad="38100" dist="38100" dir="2700000" algn="tl">
                  <a:srgbClr val="000000">
                    <a:alpha val="43137"/>
                  </a:srgbClr>
                </a:outerShdw>
              </a:effectLst>
            </a:endParaRPr>
          </a:p>
        </p:txBody>
      </p:sp>
      <p:cxnSp>
        <p:nvCxnSpPr>
          <p:cNvPr id="4" name="直接连接符 3"/>
          <p:cNvCxnSpPr/>
          <p:nvPr/>
        </p:nvCxnSpPr>
        <p:spPr>
          <a:xfrm>
            <a:off x="4932040" y="1556792"/>
            <a:ext cx="0" cy="4896544"/>
          </a:xfrm>
          <a:prstGeom prst="line">
            <a:avLst/>
          </a:prstGeom>
          <a:ln w="7620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pic>
        <p:nvPicPr>
          <p:cNvPr id="20" name="图片 19"/>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09823" y="3002776"/>
            <a:ext cx="4495800" cy="374904"/>
          </a:xfrm>
          <a:prstGeom prst="rect">
            <a:avLst/>
          </a:prstGeom>
        </p:spPr>
      </p:pic>
      <p:pic>
        <p:nvPicPr>
          <p:cNvPr id="6" name="图片 5"/>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163111" y="2995044"/>
            <a:ext cx="3624072" cy="381000"/>
          </a:xfrm>
          <a:prstGeom prst="rect">
            <a:avLst/>
          </a:prstGeom>
        </p:spPr>
      </p:pic>
      <p:pic>
        <p:nvPicPr>
          <p:cNvPr id="23" name="图片 22"/>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37004" y="3962008"/>
            <a:ext cx="4038600" cy="408432"/>
          </a:xfrm>
          <a:prstGeom prst="rect">
            <a:avLst/>
          </a:prstGeom>
        </p:spPr>
      </p:pic>
      <p:pic>
        <p:nvPicPr>
          <p:cNvPr id="26" name="图片 2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172493" y="3981843"/>
            <a:ext cx="3907536" cy="408432"/>
          </a:xfrm>
          <a:prstGeom prst="rect">
            <a:avLst/>
          </a:prstGeom>
        </p:spPr>
      </p:pic>
      <p:pic>
        <p:nvPicPr>
          <p:cNvPr id="7" name="图片 6"/>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248042" y="4942688"/>
            <a:ext cx="3398520" cy="408432"/>
          </a:xfrm>
          <a:prstGeom prst="rect">
            <a:avLst/>
          </a:prstGeom>
        </p:spPr>
      </p:pic>
      <p:pic>
        <p:nvPicPr>
          <p:cNvPr id="8" name="图片 7"/>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tretch>
            <a:fillRect/>
          </a:stretch>
        </p:blipFill>
        <p:spPr>
          <a:xfrm>
            <a:off x="5187495" y="4975461"/>
            <a:ext cx="3599688" cy="408432"/>
          </a:xfrm>
          <a:prstGeom prst="rect">
            <a:avLst/>
          </a:prstGeom>
        </p:spPr>
      </p:pic>
    </p:spTree>
    <p:extLst>
      <p:ext uri="{BB962C8B-B14F-4D97-AF65-F5344CB8AC3E}">
        <p14:creationId xmlns:p14="http://schemas.microsoft.com/office/powerpoint/2010/main" val="329783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P spid="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80528" y="1844824"/>
            <a:ext cx="9577064" cy="7200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4" name="图片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23658" y="2018807"/>
            <a:ext cx="4495800" cy="374904"/>
          </a:xfrm>
          <a:prstGeom prst="rect">
            <a:avLst/>
          </a:prstGeom>
        </p:spPr>
      </p:pic>
      <p:pic>
        <p:nvPicPr>
          <p:cNvPr id="25" name="图片 2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163111" y="2021855"/>
            <a:ext cx="3307080" cy="371856"/>
          </a:xfrm>
          <a:prstGeom prst="rect">
            <a:avLst/>
          </a:prstGeom>
        </p:spPr>
      </p:pic>
      <p:sp>
        <p:nvSpPr>
          <p:cNvPr id="17" name="TextBox 16"/>
          <p:cNvSpPr txBox="1"/>
          <p:nvPr/>
        </p:nvSpPr>
        <p:spPr>
          <a:xfrm>
            <a:off x="524989" y="491639"/>
            <a:ext cx="4104456" cy="584775"/>
          </a:xfrm>
          <a:prstGeom prst="rect">
            <a:avLst/>
          </a:prstGeom>
          <a:noFill/>
        </p:spPr>
        <p:txBody>
          <a:bodyPr wrap="square" rtlCol="0">
            <a:spAutoFit/>
          </a:bodyPr>
          <a:lstStyle/>
          <a:p>
            <a:pPr algn="ctr"/>
            <a:r>
              <a:rPr lang="en-US" altLang="zh-CN" sz="3200" b="1" dirty="0">
                <a:solidFill>
                  <a:srgbClr val="00B050"/>
                </a:solidFill>
                <a:effectLst>
                  <a:outerShdw blurRad="38100" dist="38100" dir="2700000" algn="tl">
                    <a:srgbClr val="000000">
                      <a:alpha val="43137"/>
                    </a:srgbClr>
                  </a:outerShdw>
                </a:effectLst>
              </a:rPr>
              <a:t>M</a:t>
            </a:r>
            <a:r>
              <a:rPr lang="en-US" altLang="zh-CN" sz="3200" b="1" dirty="0" smtClean="0">
                <a:solidFill>
                  <a:srgbClr val="00B050"/>
                </a:solidFill>
                <a:effectLst>
                  <a:outerShdw blurRad="38100" dist="38100" dir="2700000" algn="tl">
                    <a:srgbClr val="000000">
                      <a:alpha val="43137"/>
                    </a:srgbClr>
                  </a:outerShdw>
                </a:effectLst>
              </a:rPr>
              <a:t>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74033" y="499487"/>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Sensor model</a:t>
            </a:r>
            <a:endParaRPr lang="zh-CN" altLang="en-US" sz="3200" b="1" dirty="0">
              <a:solidFill>
                <a:srgbClr val="00B0F0"/>
              </a:solidFill>
              <a:effectLst>
                <a:outerShdw blurRad="38100" dist="38100" dir="2700000" algn="tl">
                  <a:srgbClr val="000000">
                    <a:alpha val="43137"/>
                  </a:srgbClr>
                </a:outerShdw>
              </a:effectLst>
            </a:endParaRPr>
          </a:p>
        </p:txBody>
      </p:sp>
      <p:cxnSp>
        <p:nvCxnSpPr>
          <p:cNvPr id="4" name="直接连接符 3"/>
          <p:cNvCxnSpPr/>
          <p:nvPr/>
        </p:nvCxnSpPr>
        <p:spPr>
          <a:xfrm>
            <a:off x="4932040" y="1556792"/>
            <a:ext cx="0" cy="4896544"/>
          </a:xfrm>
          <a:prstGeom prst="line">
            <a:avLst/>
          </a:prstGeom>
          <a:ln w="7620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322928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250" t="68714"/>
          <a:stretch/>
        </p:blipFill>
        <p:spPr bwMode="auto">
          <a:xfrm>
            <a:off x="4198776" y="4618652"/>
            <a:ext cx="4045632" cy="1984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827584" y="260648"/>
            <a:ext cx="7920880" cy="6392079"/>
          </a:xfrm>
          <a:prstGeom prst="roundRect">
            <a:avLst>
              <a:gd name="adj" fmla="val 5893"/>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101037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pic>
        <p:nvPicPr>
          <p:cNvPr id="8" name="图片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164277296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p:cNvSpPr/>
          <p:nvPr/>
        </p:nvSpPr>
        <p:spPr>
          <a:xfrm>
            <a:off x="-180528" y="2825504"/>
            <a:ext cx="9577064" cy="7200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7" name="TextBox 16"/>
          <p:cNvSpPr txBox="1"/>
          <p:nvPr/>
        </p:nvSpPr>
        <p:spPr>
          <a:xfrm>
            <a:off x="524989" y="491639"/>
            <a:ext cx="4104456" cy="584775"/>
          </a:xfrm>
          <a:prstGeom prst="rect">
            <a:avLst/>
          </a:prstGeom>
          <a:noFill/>
        </p:spPr>
        <p:txBody>
          <a:bodyPr wrap="square" rtlCol="0">
            <a:spAutoFit/>
          </a:bodyPr>
          <a:lstStyle/>
          <a:p>
            <a:pPr algn="ctr"/>
            <a:r>
              <a:rPr lang="en-US" altLang="zh-CN" sz="3200" b="1" dirty="0">
                <a:solidFill>
                  <a:srgbClr val="00B050"/>
                </a:solidFill>
                <a:effectLst>
                  <a:outerShdw blurRad="38100" dist="38100" dir="2700000" algn="tl">
                    <a:srgbClr val="000000">
                      <a:alpha val="43137"/>
                    </a:srgbClr>
                  </a:outerShdw>
                </a:effectLst>
              </a:rPr>
              <a:t>M</a:t>
            </a:r>
            <a:r>
              <a:rPr lang="en-US" altLang="zh-CN" sz="3200" b="1" dirty="0" smtClean="0">
                <a:solidFill>
                  <a:srgbClr val="00B050"/>
                </a:solidFill>
                <a:effectLst>
                  <a:outerShdw blurRad="38100" dist="38100" dir="2700000" algn="tl">
                    <a:srgbClr val="000000">
                      <a:alpha val="43137"/>
                    </a:srgbClr>
                  </a:outerShdw>
                </a:effectLst>
              </a:rPr>
              <a:t>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74033" y="499487"/>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Sensor model</a:t>
            </a:r>
            <a:endParaRPr lang="zh-CN" altLang="en-US" sz="3200" b="1" dirty="0">
              <a:solidFill>
                <a:srgbClr val="00B0F0"/>
              </a:solidFill>
              <a:effectLst>
                <a:outerShdw blurRad="38100" dist="38100" dir="2700000" algn="tl">
                  <a:srgbClr val="000000">
                    <a:alpha val="43137"/>
                  </a:srgbClr>
                </a:outerShdw>
              </a:effectLst>
            </a:endParaRPr>
          </a:p>
        </p:txBody>
      </p:sp>
      <p:cxnSp>
        <p:nvCxnSpPr>
          <p:cNvPr id="4" name="直接连接符 3"/>
          <p:cNvCxnSpPr/>
          <p:nvPr/>
        </p:nvCxnSpPr>
        <p:spPr>
          <a:xfrm>
            <a:off x="4932040" y="1556792"/>
            <a:ext cx="0" cy="4896544"/>
          </a:xfrm>
          <a:prstGeom prst="line">
            <a:avLst/>
          </a:prstGeom>
          <a:ln w="7620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pic>
        <p:nvPicPr>
          <p:cNvPr id="20" name="图片 19"/>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09823" y="3002776"/>
            <a:ext cx="4495800" cy="374904"/>
          </a:xfrm>
          <a:prstGeom prst="rect">
            <a:avLst/>
          </a:prstGeom>
        </p:spPr>
      </p:pic>
      <p:pic>
        <p:nvPicPr>
          <p:cNvPr id="6" name="图片 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163111" y="2995044"/>
            <a:ext cx="3624072" cy="381000"/>
          </a:xfrm>
          <a:prstGeom prst="rect">
            <a:avLst/>
          </a:prstGeom>
        </p:spPr>
      </p:pic>
    </p:spTree>
    <p:extLst>
      <p:ext uri="{BB962C8B-B14F-4D97-AF65-F5344CB8AC3E}">
        <p14:creationId xmlns:p14="http://schemas.microsoft.com/office/powerpoint/2010/main" val="339690678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pic>
        <p:nvPicPr>
          <p:cNvPr id="8" name="图片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15" name="图片 14"/>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7158395" y="3594577"/>
            <a:ext cx="1138740" cy="4616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419317" y="3624188"/>
            <a:ext cx="3877818" cy="432054"/>
          </a:xfrm>
          <a:prstGeom prst="rect">
            <a:avLst/>
          </a:prstGeom>
        </p:spPr>
      </p:pic>
    </p:spTree>
    <p:extLst>
      <p:ext uri="{BB962C8B-B14F-4D97-AF65-F5344CB8AC3E}">
        <p14:creationId xmlns:p14="http://schemas.microsoft.com/office/powerpoint/2010/main" val="211459324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p:cNvSpPr/>
          <p:nvPr/>
        </p:nvSpPr>
        <p:spPr>
          <a:xfrm>
            <a:off x="-161461" y="3806184"/>
            <a:ext cx="9577064" cy="72008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7" name="TextBox 16"/>
          <p:cNvSpPr txBox="1"/>
          <p:nvPr/>
        </p:nvSpPr>
        <p:spPr>
          <a:xfrm>
            <a:off x="524989" y="491639"/>
            <a:ext cx="4104456" cy="584775"/>
          </a:xfrm>
          <a:prstGeom prst="rect">
            <a:avLst/>
          </a:prstGeom>
          <a:noFill/>
        </p:spPr>
        <p:txBody>
          <a:bodyPr wrap="square" rtlCol="0">
            <a:spAutoFit/>
          </a:bodyPr>
          <a:lstStyle/>
          <a:p>
            <a:pPr algn="ctr"/>
            <a:r>
              <a:rPr lang="en-US" altLang="zh-CN" sz="3200" b="1" dirty="0">
                <a:solidFill>
                  <a:srgbClr val="00B050"/>
                </a:solidFill>
                <a:effectLst>
                  <a:outerShdw blurRad="38100" dist="38100" dir="2700000" algn="tl">
                    <a:srgbClr val="000000">
                      <a:alpha val="43137"/>
                    </a:srgbClr>
                  </a:outerShdw>
                </a:effectLst>
              </a:rPr>
              <a:t>M</a:t>
            </a:r>
            <a:r>
              <a:rPr lang="en-US" altLang="zh-CN" sz="3200" b="1" dirty="0" smtClean="0">
                <a:solidFill>
                  <a:srgbClr val="00B050"/>
                </a:solidFill>
                <a:effectLst>
                  <a:outerShdw blurRad="38100" dist="38100" dir="2700000" algn="tl">
                    <a:srgbClr val="000000">
                      <a:alpha val="43137"/>
                    </a:srgbClr>
                  </a:outerShdw>
                </a:effectLst>
              </a:rPr>
              <a:t>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74033" y="499487"/>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Sensor model</a:t>
            </a:r>
            <a:endParaRPr lang="zh-CN" altLang="en-US" sz="3200" b="1" dirty="0">
              <a:solidFill>
                <a:srgbClr val="00B0F0"/>
              </a:solidFill>
              <a:effectLst>
                <a:outerShdw blurRad="38100" dist="38100" dir="2700000" algn="tl">
                  <a:srgbClr val="000000">
                    <a:alpha val="43137"/>
                  </a:srgbClr>
                </a:outerShdw>
              </a:effectLst>
            </a:endParaRPr>
          </a:p>
        </p:txBody>
      </p:sp>
      <p:cxnSp>
        <p:nvCxnSpPr>
          <p:cNvPr id="4" name="直接连接符 3"/>
          <p:cNvCxnSpPr/>
          <p:nvPr/>
        </p:nvCxnSpPr>
        <p:spPr>
          <a:xfrm>
            <a:off x="4932040" y="1556792"/>
            <a:ext cx="0" cy="4896544"/>
          </a:xfrm>
          <a:prstGeom prst="line">
            <a:avLst/>
          </a:prstGeom>
          <a:ln w="7620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37004" y="3962008"/>
            <a:ext cx="4038600" cy="408432"/>
          </a:xfrm>
          <a:prstGeom prst="rect">
            <a:avLst/>
          </a:prstGeom>
        </p:spPr>
      </p:pic>
      <p:pic>
        <p:nvPicPr>
          <p:cNvPr id="26" name="图片 2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172493" y="3981843"/>
            <a:ext cx="3907536" cy="408432"/>
          </a:xfrm>
          <a:prstGeom prst="rect">
            <a:avLst/>
          </a:prstGeom>
        </p:spPr>
      </p:pic>
    </p:spTree>
    <p:extLst>
      <p:ext uri="{BB962C8B-B14F-4D97-AF65-F5344CB8AC3E}">
        <p14:creationId xmlns:p14="http://schemas.microsoft.com/office/powerpoint/2010/main" val="242054406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3053448"/>
            <a:ext cx="4608512"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3" name="图片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790970" y="3152402"/>
            <a:ext cx="3123057" cy="386715"/>
          </a:xfrm>
          <a:prstGeom prst="rect">
            <a:avLst/>
          </a:prstGeom>
        </p:spPr>
      </p:pic>
      <p:pic>
        <p:nvPicPr>
          <p:cNvPr id="7" name="图片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462154" y="3668330"/>
            <a:ext cx="4139946" cy="448056"/>
          </a:xfrm>
          <a:prstGeom prst="rect">
            <a:avLst/>
          </a:prstGeom>
        </p:spPr>
      </p:pic>
      <p:pic>
        <p:nvPicPr>
          <p:cNvPr id="10" name="图片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67185" y="4266389"/>
            <a:ext cx="3507105" cy="522732"/>
          </a:xfrm>
          <a:prstGeom prst="rect">
            <a:avLst/>
          </a:prstGeom>
        </p:spPr>
      </p:pic>
      <p:pic>
        <p:nvPicPr>
          <p:cNvPr id="17" name="图片 1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11" name="图片 10"/>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127970" y="5899604"/>
            <a:ext cx="3661791" cy="477393"/>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661248"/>
            <a:ext cx="4495740" cy="954107"/>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Extended </a:t>
            </a:r>
          </a:p>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33" name="图片 32"/>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336658" y="1052736"/>
            <a:ext cx="2677668" cy="386715"/>
          </a:xfrm>
          <a:prstGeom prst="rect">
            <a:avLst/>
          </a:prstGeom>
        </p:spPr>
      </p:pic>
      <p:pic>
        <p:nvPicPr>
          <p:cNvPr id="34" name="图片 33"/>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86647" y="1763972"/>
            <a:ext cx="4377690" cy="418338"/>
          </a:xfrm>
          <a:prstGeom prst="rect">
            <a:avLst/>
          </a:prstGeom>
        </p:spPr>
      </p:pic>
    </p:spTree>
    <p:extLst>
      <p:ext uri="{BB962C8B-B14F-4D97-AF65-F5344CB8AC3E}">
        <p14:creationId xmlns:p14="http://schemas.microsoft.com/office/powerpoint/2010/main" val="400721733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a:xfrm>
            <a:off x="-180528" y="4786864"/>
            <a:ext cx="9577064" cy="72008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7" name="TextBox 16"/>
          <p:cNvSpPr txBox="1"/>
          <p:nvPr/>
        </p:nvSpPr>
        <p:spPr>
          <a:xfrm>
            <a:off x="524989" y="491639"/>
            <a:ext cx="4104456" cy="584775"/>
          </a:xfrm>
          <a:prstGeom prst="rect">
            <a:avLst/>
          </a:prstGeom>
          <a:noFill/>
        </p:spPr>
        <p:txBody>
          <a:bodyPr wrap="square" rtlCol="0">
            <a:spAutoFit/>
          </a:bodyPr>
          <a:lstStyle/>
          <a:p>
            <a:pPr algn="ctr"/>
            <a:r>
              <a:rPr lang="en-US" altLang="zh-CN" sz="3200" b="1" dirty="0">
                <a:solidFill>
                  <a:srgbClr val="00B050"/>
                </a:solidFill>
                <a:effectLst>
                  <a:outerShdw blurRad="38100" dist="38100" dir="2700000" algn="tl">
                    <a:srgbClr val="000000">
                      <a:alpha val="43137"/>
                    </a:srgbClr>
                  </a:outerShdw>
                </a:effectLst>
              </a:rPr>
              <a:t>M</a:t>
            </a:r>
            <a:r>
              <a:rPr lang="en-US" altLang="zh-CN" sz="3200" b="1" dirty="0" smtClean="0">
                <a:solidFill>
                  <a:srgbClr val="00B050"/>
                </a:solidFill>
                <a:effectLst>
                  <a:outerShdw blurRad="38100" dist="38100" dir="2700000" algn="tl">
                    <a:srgbClr val="000000">
                      <a:alpha val="43137"/>
                    </a:srgbClr>
                  </a:outerShdw>
                </a:effectLst>
              </a:rPr>
              <a:t>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74033" y="499487"/>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Sensor model</a:t>
            </a:r>
            <a:endParaRPr lang="zh-CN" altLang="en-US" sz="3200" b="1" dirty="0">
              <a:solidFill>
                <a:srgbClr val="00B0F0"/>
              </a:solidFill>
              <a:effectLst>
                <a:outerShdw blurRad="38100" dist="38100" dir="2700000" algn="tl">
                  <a:srgbClr val="000000">
                    <a:alpha val="43137"/>
                  </a:srgbClr>
                </a:outerShdw>
              </a:effectLst>
            </a:endParaRPr>
          </a:p>
        </p:txBody>
      </p:sp>
      <p:cxnSp>
        <p:nvCxnSpPr>
          <p:cNvPr id="4" name="直接连接符 3"/>
          <p:cNvCxnSpPr/>
          <p:nvPr/>
        </p:nvCxnSpPr>
        <p:spPr>
          <a:xfrm>
            <a:off x="4932040" y="1556792"/>
            <a:ext cx="0" cy="4896544"/>
          </a:xfrm>
          <a:prstGeom prst="line">
            <a:avLst/>
          </a:prstGeom>
          <a:ln w="7620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pic>
        <p:nvPicPr>
          <p:cNvPr id="7" name="图片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48042" y="4942688"/>
            <a:ext cx="3398520" cy="408432"/>
          </a:xfrm>
          <a:prstGeom prst="rect">
            <a:avLst/>
          </a:prstGeom>
        </p:spPr>
      </p:pic>
      <p:pic>
        <p:nvPicPr>
          <p:cNvPr id="8" name="图片 7"/>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187495" y="4975461"/>
            <a:ext cx="3599688" cy="408432"/>
          </a:xfrm>
          <a:prstGeom prst="rect">
            <a:avLst/>
          </a:prstGeom>
        </p:spPr>
      </p:pic>
    </p:spTree>
    <p:extLst>
      <p:ext uri="{BB962C8B-B14F-4D97-AF65-F5344CB8AC3E}">
        <p14:creationId xmlns:p14="http://schemas.microsoft.com/office/powerpoint/2010/main" val="9399573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3958765" y="3053448"/>
            <a:ext cx="4933715"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4" name="图片 3"/>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790971" y="3152402"/>
            <a:ext cx="3459099" cy="386715"/>
          </a:xfrm>
          <a:prstGeom prst="rect">
            <a:avLst/>
          </a:prstGeom>
        </p:spPr>
      </p:pic>
      <p:pic>
        <p:nvPicPr>
          <p:cNvPr id="10" name="图片 9"/>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767185" y="4266389"/>
            <a:ext cx="3507105" cy="522732"/>
          </a:xfrm>
          <a:prstGeom prst="rect">
            <a:avLst/>
          </a:prstGeom>
        </p:spPr>
      </p:pic>
      <p:pic>
        <p:nvPicPr>
          <p:cNvPr id="17" name="图片 16"/>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11" name="图片 10"/>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127970" y="5899604"/>
            <a:ext cx="3661791" cy="477393"/>
          </a:xfrm>
          <a:prstGeom prst="rect">
            <a:avLst/>
          </a:prstGeom>
        </p:spPr>
      </p:pic>
      <p:sp>
        <p:nvSpPr>
          <p:cNvPr id="25" name="直角上箭头 24"/>
          <p:cNvSpPr/>
          <p:nvPr/>
        </p:nvSpPr>
        <p:spPr>
          <a:xfrm rot="5400000">
            <a:off x="848640" y="2726035"/>
            <a:ext cx="3128679" cy="290934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577876" y="478907"/>
            <a:ext cx="2144618" cy="2572195"/>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481722" y="3044311"/>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486648" y="363454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395536"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661248"/>
            <a:ext cx="4495740" cy="954107"/>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Extended </a:t>
            </a:r>
          </a:p>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928832"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 name="图片 1"/>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336658" y="1052737"/>
            <a:ext cx="3008376" cy="386715"/>
          </a:xfrm>
          <a:prstGeom prst="rect">
            <a:avLst/>
          </a:prstGeom>
        </p:spPr>
      </p:pic>
      <p:sp>
        <p:nvSpPr>
          <p:cNvPr id="35" name="圆角矩形 34"/>
          <p:cNvSpPr/>
          <p:nvPr/>
        </p:nvSpPr>
        <p:spPr>
          <a:xfrm>
            <a:off x="3300340" y="1552872"/>
            <a:ext cx="1893564" cy="72008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6" name="圆角矩形 35"/>
          <p:cNvSpPr/>
          <p:nvPr/>
        </p:nvSpPr>
        <p:spPr>
          <a:xfrm>
            <a:off x="6722188" y="3634545"/>
            <a:ext cx="2025209" cy="46166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86649" y="1763974"/>
            <a:ext cx="4707255" cy="348615"/>
          </a:xfrm>
          <a:prstGeom prst="rect">
            <a:avLst/>
          </a:prstGeom>
        </p:spPr>
      </p:pic>
      <p:pic>
        <p:nvPicPr>
          <p:cNvPr id="14" name="图片 13"/>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164436" y="3716025"/>
            <a:ext cx="4507992" cy="298704"/>
          </a:xfrm>
          <a:prstGeom prst="rect">
            <a:avLst/>
          </a:prstGeom>
        </p:spPr>
      </p:pic>
    </p:spTree>
    <p:extLst>
      <p:ext uri="{BB962C8B-B14F-4D97-AF65-F5344CB8AC3E}">
        <p14:creationId xmlns:p14="http://schemas.microsoft.com/office/powerpoint/2010/main" val="267483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261276343"/>
              </p:ext>
            </p:extLst>
          </p:nvPr>
        </p:nvGraphicFramePr>
        <p:xfrm>
          <a:off x="0" y="116632"/>
          <a:ext cx="9252520" cy="65527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图片 9"/>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421554" y="4112285"/>
            <a:ext cx="1028700" cy="356616"/>
          </a:xfrm>
          <a:prstGeom prst="rect">
            <a:avLst/>
          </a:prstGeom>
        </p:spPr>
      </p:pic>
      <p:pic>
        <p:nvPicPr>
          <p:cNvPr id="8" name="图片 7"/>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475656" y="620690"/>
            <a:ext cx="805434" cy="386715"/>
          </a:xfrm>
          <a:prstGeom prst="rect">
            <a:avLst/>
          </a:prstGeom>
        </p:spPr>
      </p:pic>
      <p:pic>
        <p:nvPicPr>
          <p:cNvPr id="9" name="图片 8"/>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590718" y="2348880"/>
            <a:ext cx="690372" cy="368046"/>
          </a:xfrm>
          <a:prstGeom prst="rect">
            <a:avLst/>
          </a:prstGeom>
        </p:spPr>
      </p:pic>
      <p:pic>
        <p:nvPicPr>
          <p:cNvPr id="11" name="图片 10"/>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421554" y="5851206"/>
            <a:ext cx="1028700" cy="397764"/>
          </a:xfrm>
          <a:prstGeom prst="rect">
            <a:avLst/>
          </a:prstGeom>
        </p:spPr>
      </p:pic>
    </p:spTree>
    <p:extLst>
      <p:ext uri="{BB962C8B-B14F-4D97-AF65-F5344CB8AC3E}">
        <p14:creationId xmlns:p14="http://schemas.microsoft.com/office/powerpoint/2010/main" val="253295103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1628800"/>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Bottlenecks of EKF</a:t>
            </a:r>
          </a:p>
        </p:txBody>
      </p:sp>
    </p:spTree>
    <p:extLst>
      <p:ext uri="{BB962C8B-B14F-4D97-AF65-F5344CB8AC3E}">
        <p14:creationId xmlns:p14="http://schemas.microsoft.com/office/powerpoint/2010/main" val="427334413"/>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836605825"/>
              </p:ext>
            </p:extLst>
          </p:nvPr>
        </p:nvGraphicFramePr>
        <p:xfrm>
          <a:off x="107504" y="188640"/>
          <a:ext cx="8856984" cy="6480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4551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250"/>
          <a:stretch/>
        </p:blipFill>
        <p:spPr bwMode="auto">
          <a:xfrm>
            <a:off x="4198776" y="260648"/>
            <a:ext cx="4045632" cy="6342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827584" y="260648"/>
            <a:ext cx="7920880" cy="6392079"/>
          </a:xfrm>
          <a:prstGeom prst="roundRect">
            <a:avLst>
              <a:gd name="adj" fmla="val 5893"/>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43766916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75" y="625475"/>
            <a:ext cx="6445250" cy="560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971600" y="390364"/>
            <a:ext cx="7560840" cy="6077272"/>
          </a:xfrm>
          <a:prstGeom prst="roundRect">
            <a:avLst>
              <a:gd name="adj" fmla="val 5893"/>
            </a:avLst>
          </a:prstGeom>
          <a:noFill/>
          <a:ln w="38100">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49116527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75" y="615950"/>
            <a:ext cx="6419850" cy="562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971600" y="390364"/>
            <a:ext cx="7560840" cy="6077272"/>
          </a:xfrm>
          <a:prstGeom prst="roundRect">
            <a:avLst>
              <a:gd name="adj" fmla="val 5893"/>
            </a:avLst>
          </a:prstGeom>
          <a:noFill/>
          <a:ln w="38100">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85060772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026451456"/>
              </p:ext>
            </p:extLst>
          </p:nvPr>
        </p:nvGraphicFramePr>
        <p:xfrm>
          <a:off x="1043608" y="692696"/>
          <a:ext cx="7368480" cy="5200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502571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250" y="619125"/>
            <a:ext cx="6413500" cy="561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971600" y="390364"/>
            <a:ext cx="7560840" cy="6077272"/>
          </a:xfrm>
          <a:prstGeom prst="roundRect">
            <a:avLst>
              <a:gd name="adj" fmla="val 5893"/>
            </a:avLst>
          </a:prstGeom>
          <a:noFill/>
          <a:ln w="38100">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94984587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75" y="628650"/>
            <a:ext cx="6419850" cy="560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圆角矩形 2"/>
          <p:cNvSpPr/>
          <p:nvPr/>
        </p:nvSpPr>
        <p:spPr>
          <a:xfrm>
            <a:off x="971600" y="390364"/>
            <a:ext cx="7560840" cy="6077272"/>
          </a:xfrm>
          <a:prstGeom prst="roundRect">
            <a:avLst>
              <a:gd name="adj" fmla="val 5893"/>
            </a:avLst>
          </a:prstGeom>
          <a:noFill/>
          <a:ln w="38100">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5729979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3208218201"/>
              </p:ext>
            </p:extLst>
          </p:nvPr>
        </p:nvGraphicFramePr>
        <p:xfrm>
          <a:off x="1043608" y="692696"/>
          <a:ext cx="7368480" cy="5200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39660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60648"/>
            <a:ext cx="7128792" cy="6342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827584" y="260648"/>
            <a:ext cx="7920880" cy="6392079"/>
          </a:xfrm>
          <a:prstGeom prst="roundRect">
            <a:avLst>
              <a:gd name="adj" fmla="val 5893"/>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960436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1628800"/>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Is linear KF adequate for real applications?</a:t>
            </a:r>
          </a:p>
        </p:txBody>
      </p:sp>
      <p:sp>
        <p:nvSpPr>
          <p:cNvPr id="2" name="TextBox 1"/>
          <p:cNvSpPr txBox="1"/>
          <p:nvPr/>
        </p:nvSpPr>
        <p:spPr>
          <a:xfrm>
            <a:off x="5724128" y="4869160"/>
            <a:ext cx="1944216" cy="1569660"/>
          </a:xfrm>
          <a:prstGeom prst="rect">
            <a:avLst/>
          </a:prstGeom>
          <a:noFill/>
        </p:spPr>
        <p:txBody>
          <a:bodyPr wrap="square" rtlCol="0">
            <a:spAutoFit/>
          </a:bodyPr>
          <a:lstStyle/>
          <a:p>
            <a:r>
              <a:rPr lang="en-US" altLang="zh-CN" sz="9600" b="1" i="1" dirty="0" smtClean="0">
                <a:solidFill>
                  <a:srgbClr val="FF0000"/>
                </a:solidFill>
              </a:rPr>
              <a:t>NO!</a:t>
            </a:r>
            <a:endParaRPr lang="zh-CN" altLang="en-US" sz="9600" b="1" i="1" dirty="0">
              <a:solidFill>
                <a:srgbClr val="FF0000"/>
              </a:solidFill>
            </a:endParaRPr>
          </a:p>
        </p:txBody>
      </p:sp>
    </p:spTree>
    <p:extLst>
      <p:ext uri="{BB962C8B-B14F-4D97-AF65-F5344CB8AC3E}">
        <p14:creationId xmlns:p14="http://schemas.microsoft.com/office/powerpoint/2010/main" val="9068005"/>
      </p:ext>
    </p:extLst>
  </p:cSld>
  <p:clrMapOvr>
    <a:masterClrMapping/>
  </p:clrMapOvr>
  <mc:AlternateContent xmlns:mc="http://schemas.openxmlformats.org/markup-compatibility/2006" xmlns:p14="http://schemas.microsoft.com/office/powerpoint/2010/main">
    <mc:Choice Requires="p14">
      <p:transition spd="slow" p14:dur="1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4802594" y="2501162"/>
            <a:ext cx="4228985" cy="1368152"/>
          </a:xfrm>
          <a:prstGeom prst="roundRect">
            <a:avLst>
              <a:gd name="adj" fmla="val 1189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 name="圆角矩形 2"/>
          <p:cNvSpPr/>
          <p:nvPr/>
        </p:nvSpPr>
        <p:spPr>
          <a:xfrm>
            <a:off x="334094" y="2478038"/>
            <a:ext cx="4228985" cy="1368152"/>
          </a:xfrm>
          <a:prstGeom prst="roundRect">
            <a:avLst>
              <a:gd name="adj" fmla="val 1189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9287" y="2624580"/>
            <a:ext cx="4038600" cy="408432"/>
          </a:xfrm>
          <a:prstGeom prst="rect">
            <a:avLst/>
          </a:prstGeom>
        </p:spPr>
      </p:pic>
      <p:pic>
        <p:nvPicPr>
          <p:cNvPr id="19" name="图片 1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88387" y="2624580"/>
            <a:ext cx="3907536" cy="408432"/>
          </a:xfrm>
          <a:prstGeom prst="rect">
            <a:avLst/>
          </a:prstGeom>
        </p:spPr>
      </p:pic>
      <p:pic>
        <p:nvPicPr>
          <p:cNvPr id="14" name="图片 1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01571" y="3268579"/>
            <a:ext cx="2380488" cy="414528"/>
          </a:xfrm>
          <a:prstGeom prst="rect">
            <a:avLst/>
          </a:prstGeom>
        </p:spPr>
      </p:pic>
      <p:pic>
        <p:nvPicPr>
          <p:cNvPr id="16" name="图片 1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5786681" y="3268579"/>
            <a:ext cx="2279904" cy="414528"/>
          </a:xfrm>
          <a:prstGeom prst="rect">
            <a:avLst/>
          </a:prstGeom>
        </p:spPr>
      </p:pic>
      <p:grpSp>
        <p:nvGrpSpPr>
          <p:cNvPr id="10" name="组合 9"/>
          <p:cNvGrpSpPr/>
          <p:nvPr/>
        </p:nvGrpSpPr>
        <p:grpSpPr>
          <a:xfrm>
            <a:off x="994670" y="232754"/>
            <a:ext cx="7200800" cy="846941"/>
            <a:chOff x="0" y="11751"/>
            <a:chExt cx="8568952" cy="1704690"/>
          </a:xfrm>
        </p:grpSpPr>
        <p:sp>
          <p:nvSpPr>
            <p:cNvPr id="11" name="圆角矩形 10"/>
            <p:cNvSpPr/>
            <p:nvPr/>
          </p:nvSpPr>
          <p:spPr>
            <a:xfrm>
              <a:off x="0" y="11751"/>
              <a:ext cx="8568952" cy="1704690"/>
            </a:xfrm>
            <a:prstGeom prst="roundRect">
              <a:avLst/>
            </a:prstGeom>
          </p:spPr>
          <p:style>
            <a:lnRef idx="0">
              <a:schemeClr val="lt1">
                <a:hueOff val="0"/>
                <a:satOff val="0"/>
                <a:lumOff val="0"/>
                <a:alphaOff val="0"/>
              </a:schemeClr>
            </a:lnRef>
            <a:fillRef idx="3">
              <a:schemeClr val="accent2">
                <a:alpha val="90000"/>
                <a:hueOff val="0"/>
                <a:satOff val="0"/>
                <a:lumOff val="0"/>
                <a:alphaOff val="0"/>
              </a:schemeClr>
            </a:fillRef>
            <a:effectRef idx="3">
              <a:schemeClr val="accent2">
                <a:alpha val="90000"/>
                <a:hueOff val="0"/>
                <a:satOff val="0"/>
                <a:lumOff val="0"/>
                <a:alphaOff val="0"/>
              </a:schemeClr>
            </a:effectRef>
            <a:fontRef idx="minor">
              <a:schemeClr val="lt1"/>
            </a:fontRef>
          </p:style>
        </p:sp>
        <p:sp>
          <p:nvSpPr>
            <p:cNvPr id="12" name="圆角矩形 4"/>
            <p:cNvSpPr/>
            <p:nvPr/>
          </p:nvSpPr>
          <p:spPr>
            <a:xfrm>
              <a:off x="83216" y="94967"/>
              <a:ext cx="8402520" cy="1538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algn="ctr" defTabSz="1377950">
                <a:lnSpc>
                  <a:spcPct val="90000"/>
                </a:lnSpc>
                <a:spcBef>
                  <a:spcPct val="0"/>
                </a:spcBef>
                <a:spcAft>
                  <a:spcPct val="35000"/>
                </a:spcAft>
              </a:pPr>
              <a:r>
                <a:rPr lang="en-US" sz="3600" dirty="0" smtClean="0">
                  <a:solidFill>
                    <a:prstClr val="white"/>
                  </a:solidFill>
                </a:rPr>
                <a:t>General Nonlinear models</a:t>
              </a:r>
              <a:endParaRPr lang="zh-CN" altLang="en-US" sz="3600" dirty="0">
                <a:solidFill>
                  <a:prstClr val="white"/>
                </a:solidFill>
              </a:endParaRPr>
            </a:p>
          </p:txBody>
        </p:sp>
      </p:grpSp>
      <p:cxnSp>
        <p:nvCxnSpPr>
          <p:cNvPr id="4" name="直接连接符 3"/>
          <p:cNvCxnSpPr/>
          <p:nvPr/>
        </p:nvCxnSpPr>
        <p:spPr>
          <a:xfrm>
            <a:off x="4692832" y="1556792"/>
            <a:ext cx="0" cy="4896544"/>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363431" y="4581128"/>
            <a:ext cx="4104456" cy="1077218"/>
          </a:xfrm>
          <a:prstGeom prst="rect">
            <a:avLst/>
          </a:prstGeom>
          <a:noFill/>
        </p:spPr>
        <p:txBody>
          <a:bodyPr wrap="square" rtlCol="0">
            <a:spAutoFit/>
          </a:bodyPr>
          <a:lstStyle/>
          <a:p>
            <a:pPr algn="ctr"/>
            <a:r>
              <a:rPr lang="en-US" altLang="zh-CN" sz="3200" b="1" dirty="0" smtClean="0">
                <a:solidFill>
                  <a:srgbClr val="00B050"/>
                </a:solidFill>
                <a:effectLst>
                  <a:outerShdw blurRad="38100" dist="38100" dir="2700000" algn="tl">
                    <a:srgbClr val="000000">
                      <a:alpha val="43137"/>
                    </a:srgbClr>
                  </a:outerShdw>
                </a:effectLst>
              </a:rPr>
              <a:t>Nonlinear motion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4889927" y="4581128"/>
            <a:ext cx="4104456" cy="1077218"/>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Nonlinear sensor model</a:t>
            </a:r>
            <a:endParaRPr lang="zh-CN" altLang="en-US" sz="3200" b="1"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110052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1138341325"/>
              </p:ext>
            </p:extLst>
          </p:nvPr>
        </p:nvGraphicFramePr>
        <p:xfrm>
          <a:off x="323528" y="260648"/>
          <a:ext cx="8424936" cy="1728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3" descr="D:\Works\Teach\Mobile Robot\Code\robotcourse\p18\gaussian2d.pn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367949" y="3355442"/>
            <a:ext cx="3168352" cy="1654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samuel\Downloads\1363453152_Arrow-Left.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3928" y="4088470"/>
            <a:ext cx="1656184" cy="944208"/>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785954" y="3501008"/>
            <a:ext cx="1824990" cy="510540"/>
          </a:xfrm>
          <a:prstGeom prst="rect">
            <a:avLst/>
          </a:prstGeom>
        </p:spPr>
      </p:pic>
      <p:pic>
        <p:nvPicPr>
          <p:cNvPr id="9" name="Picture 2" descr="C:\Users\samuel\Downloads\1363416427_face-uncertai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00192" y="3284209"/>
            <a:ext cx="1796814" cy="1796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4864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83568" y="233873"/>
            <a:ext cx="7920880" cy="6392079"/>
          </a:xfrm>
          <a:prstGeom prst="roundRect">
            <a:avLst>
              <a:gd name="adj" fmla="val 5893"/>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917" t="68217"/>
          <a:stretch/>
        </p:blipFill>
        <p:spPr bwMode="auto">
          <a:xfrm>
            <a:off x="4217436" y="4553338"/>
            <a:ext cx="4026971" cy="1955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60825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83568" y="233873"/>
            <a:ext cx="7920880" cy="6392079"/>
          </a:xfrm>
          <a:prstGeom prst="roundRect">
            <a:avLst>
              <a:gd name="adj" fmla="val 5893"/>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652"/>
          <a:stretch/>
        </p:blipFill>
        <p:spPr bwMode="auto">
          <a:xfrm>
            <a:off x="4198776" y="355600"/>
            <a:ext cx="4045632" cy="6153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514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168" y="1484784"/>
            <a:ext cx="9089832" cy="1323439"/>
          </a:xfrm>
          <a:prstGeom prst="rect">
            <a:avLst/>
          </a:prstGeom>
          <a:noFill/>
        </p:spPr>
        <p:txBody>
          <a:bodyPr wrap="square" rtlCol="0">
            <a:spAutoFit/>
          </a:bodyPr>
          <a:lstStyle/>
          <a:p>
            <a:pPr algn="ct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Send an email with specified subject ‘</a:t>
            </a:r>
            <a:r>
              <a:rPr lang="en-US" altLang="zh-CN" sz="4000" b="1" dirty="0" smtClean="0">
                <a:solidFill>
                  <a:srgbClr val="0066FF"/>
                </a:solidFill>
                <a:effectLst>
                  <a:outerShdw blurRad="38100" dist="38100" dir="2700000" algn="tl">
                    <a:srgbClr val="000000">
                      <a:alpha val="43137"/>
                    </a:srgbClr>
                  </a:outerShdw>
                </a:effectLst>
                <a:latin typeface="Comic Sans MS" pitchFamily="66" charset="0"/>
                <a:ea typeface="+mj-ea"/>
                <a:cs typeface="Arial" pitchFamily="34" charset="0"/>
              </a:rPr>
              <a:t>Robot stuff</a:t>
            </a: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to</a:t>
            </a:r>
            <a:endParaRPr lang="zh-CN" altLang="en-US" sz="40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7" name="副标题 6"/>
          <p:cNvSpPr>
            <a:spLocks noGrp="1"/>
          </p:cNvSpPr>
          <p:nvPr>
            <p:ph type="subTitle" idx="4294967295"/>
          </p:nvPr>
        </p:nvSpPr>
        <p:spPr>
          <a:xfrm>
            <a:off x="0" y="2997200"/>
            <a:ext cx="9144000" cy="584200"/>
          </a:xfrm>
          <a:prstGeom prst="rect">
            <a:avLst/>
          </a:prstGeom>
        </p:spPr>
        <p:txBody>
          <a:bodyPr/>
          <a:lstStyle/>
          <a:p>
            <a:pPr marL="0" indent="0" algn="ctr">
              <a:buNone/>
            </a:pPr>
            <a:r>
              <a:rPr lang="en-US" altLang="zh-CN" b="1" dirty="0" smtClean="0">
                <a:solidFill>
                  <a:srgbClr val="00B050"/>
                </a:solidFill>
                <a:latin typeface="Candara" pitchFamily="34" charset="0"/>
                <a:cs typeface="Browallia New" pitchFamily="34" charset="-34"/>
              </a:rPr>
              <a:t>assignments.shmtu@gmail.com</a:t>
            </a:r>
            <a:endParaRPr lang="zh-CN" altLang="en-US" b="1" dirty="0">
              <a:solidFill>
                <a:srgbClr val="00B050"/>
              </a:solidFill>
              <a:latin typeface="Candara" pitchFamily="34" charset="0"/>
              <a:cs typeface="Browallia New" pitchFamily="34" charset="-34"/>
            </a:endParaRPr>
          </a:p>
        </p:txBody>
      </p:sp>
      <p:sp>
        <p:nvSpPr>
          <p:cNvPr id="8" name="TextBox 7"/>
          <p:cNvSpPr txBox="1"/>
          <p:nvPr/>
        </p:nvSpPr>
        <p:spPr>
          <a:xfrm>
            <a:off x="683568" y="4077072"/>
            <a:ext cx="7920880"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An automatic reply will come. </a:t>
            </a:r>
          </a:p>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you need would be included!</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Tree>
    <p:extLst>
      <p:ext uri="{BB962C8B-B14F-4D97-AF65-F5344CB8AC3E}">
        <p14:creationId xmlns:p14="http://schemas.microsoft.com/office/powerpoint/2010/main" val="371698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83568" y="233873"/>
            <a:ext cx="7920880" cy="6392079"/>
          </a:xfrm>
          <a:prstGeom prst="roundRect">
            <a:avLst>
              <a:gd name="adj" fmla="val 5893"/>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838" y="355600"/>
            <a:ext cx="7054570" cy="6153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descr="https://encrypted-tbn2.gstatic.com/images?q=tbn:ANd9GcRNZvLvvLpZfPi_RYnPzXgFV4k7BDllIBUqSgbZNa2qBy1Rokkt"/>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77333" y1="15111" x2="77333" y2="15111"/>
                        <a14:foregroundMark x1="88889" y1="26222" x2="88889" y2="26222"/>
                        <a14:foregroundMark x1="85778" y1="42667" x2="85778" y2="42667"/>
                        <a14:foregroundMark x1="67111" y1="44000" x2="67111" y2="44000"/>
                        <a14:foregroundMark x1="10667" y1="20889" x2="10667" y2="20889"/>
                        <a14:foregroundMark x1="12000" y1="28444" x2="12000" y2="28444"/>
                        <a14:foregroundMark x1="11111" y1="25333" x2="11111" y2="25333"/>
                        <a14:foregroundMark x1="87556" y1="59556" x2="87556" y2="59556"/>
                        <a14:foregroundMark x1="84000" y1="53333" x2="84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467544" y="4153302"/>
            <a:ext cx="2361362" cy="23613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67744" y="5678142"/>
            <a:ext cx="3312368" cy="830997"/>
          </a:xfrm>
          <a:prstGeom prst="rect">
            <a:avLst/>
          </a:prstGeom>
          <a:noFill/>
        </p:spPr>
        <p:txBody>
          <a:bodyPr wrap="square" rtlCol="0">
            <a:spAutoFit/>
          </a:bodyPr>
          <a:lstStyle/>
          <a:p>
            <a:r>
              <a:rPr lang="en-US" altLang="zh-CN" sz="4800" dirty="0" smtClean="0">
                <a:solidFill>
                  <a:srgbClr val="FF0000"/>
                </a:solidFill>
                <a:effectLst>
                  <a:outerShdw blurRad="38100" dist="38100" dir="2700000" algn="tl">
                    <a:srgbClr val="000000">
                      <a:alpha val="43137"/>
                    </a:srgbClr>
                  </a:outerShdw>
                </a:effectLst>
                <a:latin typeface="GungsuhChe" pitchFamily="49" charset="-127"/>
                <a:ea typeface="GungsuhChe" pitchFamily="49" charset="-127"/>
                <a:cs typeface="Times New Roman" pitchFamily="18" charset="0"/>
              </a:rPr>
              <a:t>Expensive!</a:t>
            </a:r>
            <a:endParaRPr lang="zh-CN" altLang="en-US" sz="4800" dirty="0">
              <a:solidFill>
                <a:srgbClr val="FF0000"/>
              </a:solidFill>
              <a:effectLst>
                <a:outerShdw blurRad="38100" dist="38100" dir="2700000" algn="tl">
                  <a:srgbClr val="000000">
                    <a:alpha val="43137"/>
                  </a:srgbClr>
                </a:outerShdw>
              </a:effectLst>
              <a:latin typeface="GungsuhChe" pitchFamily="49" charset="-127"/>
              <a:ea typeface="GungsuhChe" pitchFamily="49" charset="-127"/>
              <a:cs typeface="Times New Roman" pitchFamily="18" charset="0"/>
            </a:endParaRPr>
          </a:p>
        </p:txBody>
      </p:sp>
    </p:spTree>
    <p:extLst>
      <p:ext uri="{BB962C8B-B14F-4D97-AF65-F5344CB8AC3E}">
        <p14:creationId xmlns:p14="http://schemas.microsoft.com/office/powerpoint/2010/main" val="84514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fade">
                                      <p:cBhvr>
                                        <p:cTn id="10"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pic>
        <p:nvPicPr>
          <p:cNvPr id="8" name="图片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2030720883"/>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2772971181"/>
              </p:ext>
            </p:extLst>
          </p:nvPr>
        </p:nvGraphicFramePr>
        <p:xfrm>
          <a:off x="827584" y="1556792"/>
          <a:ext cx="7992888" cy="345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C:\Users\samuel\Downloads\1363416427_face-uncertai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224" y="4149080"/>
            <a:ext cx="1796814" cy="1796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4289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3451050564"/>
              </p:ext>
            </p:extLst>
          </p:nvPr>
        </p:nvGraphicFramePr>
        <p:xfrm>
          <a:off x="1619672" y="332656"/>
          <a:ext cx="6096000" cy="1988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图示 2"/>
          <p:cNvGraphicFramePr/>
          <p:nvPr>
            <p:extLst>
              <p:ext uri="{D42A27DB-BD31-4B8C-83A1-F6EECF244321}">
                <p14:modId xmlns:p14="http://schemas.microsoft.com/office/powerpoint/2010/main" val="1082027377"/>
              </p:ext>
            </p:extLst>
          </p:nvPr>
        </p:nvGraphicFramePr>
        <p:xfrm>
          <a:off x="1619672" y="4293096"/>
          <a:ext cx="6096000" cy="21602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266" name="Picture 2" descr="C:\Users\samuel\Downloads\1363867778_Arrow-Dow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66119" y="2420888"/>
            <a:ext cx="1219200" cy="19442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860032" y="2896415"/>
            <a:ext cx="3456384" cy="769441"/>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Linearization</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6703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6440" y="2564904"/>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From LKF to EKF</a:t>
            </a:r>
          </a:p>
        </p:txBody>
      </p:sp>
    </p:spTree>
    <p:extLst>
      <p:ext uri="{BB962C8B-B14F-4D97-AF65-F5344CB8AC3E}">
        <p14:creationId xmlns:p14="http://schemas.microsoft.com/office/powerpoint/2010/main" val="3356285355"/>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353116935"/>
              </p:ext>
            </p:extLst>
          </p:nvPr>
        </p:nvGraphicFramePr>
        <p:xfrm>
          <a:off x="734704" y="1772816"/>
          <a:ext cx="7992888" cy="2514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292" name="Picture 4" descr=" f(x)=f(a)+f^'(a)(x-a)+(f^('')(a))/(2!)(x-a)^2+(f^((3))(a))/(3!)(x-a)^3+...+(f^((n))(a))/(n!)(x-a)^n+....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7036" y="4653136"/>
            <a:ext cx="7344816" cy="84576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6333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amuel\Downloads\1363867778_Arrow-Dow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7024" y="1250431"/>
            <a:ext cx="1069032" cy="106903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 f(x)=f(a)+f^'(a)(x-a)+(f^('')(a))/(2!)(x-a)^2+(f^((3))(a))/(3!)(x-a)^3+...+(f^((n))(a))/(n!)(x-a)^n+....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230" y="404664"/>
            <a:ext cx="7344816" cy="84576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40000" y="2540000"/>
            <a:ext cx="3506724" cy="320040"/>
          </a:xfrm>
          <a:prstGeom prst="rect">
            <a:avLst/>
          </a:prstGeom>
        </p:spPr>
      </p:pic>
      <p:pic>
        <p:nvPicPr>
          <p:cNvPr id="21" name="图片 2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475656" y="3403088"/>
            <a:ext cx="4038600" cy="408432"/>
          </a:xfrm>
          <a:prstGeom prst="rect">
            <a:avLst/>
          </a:prstGeom>
        </p:spPr>
      </p:pic>
      <p:pic>
        <p:nvPicPr>
          <p:cNvPr id="22" name="图片 2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046724" y="3403088"/>
            <a:ext cx="2380488" cy="414528"/>
          </a:xfrm>
          <a:prstGeom prst="rect">
            <a:avLst/>
          </a:prstGeom>
        </p:spPr>
      </p:pic>
      <p:pic>
        <p:nvPicPr>
          <p:cNvPr id="23" name="Picture 2" descr="C:\Users\samuel\Downloads\1363416427_face-uncertai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5594" y="4365104"/>
            <a:ext cx="1796814" cy="1796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025494" y="4592258"/>
            <a:ext cx="5328592" cy="1569660"/>
          </a:xfrm>
          <a:prstGeom prst="rect">
            <a:avLst/>
          </a:prstGeom>
          <a:noFill/>
        </p:spPr>
        <p:txBody>
          <a:bodyPr wrap="square" rtlCol="0">
            <a:spAutoFit/>
          </a:bodyPr>
          <a:lstStyle/>
          <a:p>
            <a:r>
              <a:rPr lang="en-US" altLang="zh-CN" sz="4800" b="1" dirty="0" smtClean="0">
                <a:solidFill>
                  <a:srgbClr val="FF0000"/>
                </a:solidFill>
                <a:effectLst>
                  <a:outerShdw blurRad="38100" dist="38100" dir="2700000" algn="tl">
                    <a:srgbClr val="000000">
                      <a:alpha val="43137"/>
                    </a:srgbClr>
                  </a:outerShdw>
                </a:effectLst>
              </a:rPr>
              <a:t>Where should the </a:t>
            </a:r>
            <a:r>
              <a:rPr lang="en-US" altLang="zh-CN" sz="4800" b="1" i="1" dirty="0" smtClean="0">
                <a:solidFill>
                  <a:srgbClr val="00B050"/>
                </a:solidFill>
                <a:effectLst>
                  <a:outerShdw blurRad="38100" dist="38100" dir="2700000" algn="tl">
                    <a:srgbClr val="000000">
                      <a:alpha val="43137"/>
                    </a:srgbClr>
                  </a:outerShdw>
                </a:effectLst>
              </a:rPr>
              <a:t>f’ </a:t>
            </a:r>
            <a:r>
              <a:rPr lang="en-US" altLang="zh-CN" sz="4800" b="1" dirty="0" smtClean="0">
                <a:solidFill>
                  <a:srgbClr val="FF0000"/>
                </a:solidFill>
                <a:effectLst>
                  <a:outerShdw blurRad="38100" dist="38100" dir="2700000" algn="tl">
                    <a:srgbClr val="000000">
                      <a:alpha val="43137"/>
                    </a:srgbClr>
                  </a:outerShdw>
                </a:effectLst>
              </a:rPr>
              <a:t>be evaluated?</a:t>
            </a:r>
            <a:endParaRPr lang="zh-CN" altLang="en-US" sz="4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4324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40000" y="2540000"/>
            <a:ext cx="3506724" cy="320040"/>
          </a:xfrm>
          <a:prstGeom prst="rect">
            <a:avLst/>
          </a:prstGeom>
        </p:spPr>
      </p:pic>
      <p:pic>
        <p:nvPicPr>
          <p:cNvPr id="21" name="图片 2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475656" y="3403088"/>
            <a:ext cx="4038600" cy="408432"/>
          </a:xfrm>
          <a:prstGeom prst="rect">
            <a:avLst/>
          </a:prstGeom>
        </p:spPr>
      </p:pic>
      <p:pic>
        <p:nvPicPr>
          <p:cNvPr id="22" name="图片 2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046724" y="3403088"/>
            <a:ext cx="2380488" cy="414528"/>
          </a:xfrm>
          <a:prstGeom prst="rect">
            <a:avLst/>
          </a:prstGeom>
        </p:spPr>
      </p:pic>
      <p:sp>
        <p:nvSpPr>
          <p:cNvPr id="9" name="TextBox 8"/>
          <p:cNvSpPr txBox="1"/>
          <p:nvPr/>
        </p:nvSpPr>
        <p:spPr>
          <a:xfrm>
            <a:off x="3525847" y="620688"/>
            <a:ext cx="5041754" cy="830997"/>
          </a:xfrm>
          <a:prstGeom prst="rect">
            <a:avLst/>
          </a:prstGeom>
          <a:noFill/>
        </p:spPr>
        <p:txBody>
          <a:bodyPr wrap="square" rtlCol="0">
            <a:spAutoFit/>
          </a:bodyPr>
          <a:lstStyle/>
          <a:p>
            <a:r>
              <a:rPr lang="en-US" altLang="zh-CN" sz="4800" b="1" dirty="0" smtClean="0">
                <a:solidFill>
                  <a:srgbClr val="FF0000"/>
                </a:solidFill>
                <a:effectLst>
                  <a:outerShdw blurRad="38100" dist="38100" dir="2700000" algn="tl">
                    <a:srgbClr val="000000">
                      <a:alpha val="43137"/>
                    </a:srgbClr>
                  </a:outerShdw>
                </a:effectLst>
              </a:rPr>
              <a:t>Mean </a:t>
            </a:r>
            <a:r>
              <a:rPr lang="en-US" altLang="zh-CN" sz="4800" b="1" dirty="0" smtClean="0">
                <a:solidFill>
                  <a:srgbClr val="00B050"/>
                </a:solidFill>
                <a:effectLst>
                  <a:outerShdw blurRad="38100" dist="38100" dir="2700000" algn="tl">
                    <a:srgbClr val="000000">
                      <a:alpha val="43137"/>
                    </a:srgbClr>
                  </a:outerShdw>
                </a:effectLst>
              </a:rPr>
              <a:t>+</a:t>
            </a:r>
            <a:r>
              <a:rPr lang="en-US" altLang="zh-CN" sz="4800" b="1" dirty="0" smtClean="0">
                <a:solidFill>
                  <a:srgbClr val="FF0000"/>
                </a:solidFill>
                <a:effectLst>
                  <a:outerShdw blurRad="38100" dist="38100" dir="2700000" algn="tl">
                    <a:srgbClr val="000000">
                      <a:alpha val="43137"/>
                    </a:srgbClr>
                  </a:outerShdw>
                </a:effectLst>
              </a:rPr>
              <a:t> Covariance </a:t>
            </a:r>
            <a:endParaRPr lang="zh-CN" altLang="en-US" sz="4800" b="1" dirty="0">
              <a:solidFill>
                <a:srgbClr val="FF0000"/>
              </a:solidFill>
              <a:effectLst>
                <a:outerShdw blurRad="38100" dist="38100" dir="2700000" algn="tl">
                  <a:srgbClr val="000000">
                    <a:alpha val="43137"/>
                  </a:srgbClr>
                </a:outerShdw>
              </a:effectLst>
            </a:endParaRPr>
          </a:p>
        </p:txBody>
      </p:sp>
      <p:pic>
        <p:nvPicPr>
          <p:cNvPr id="10" name="Picture 3" descr="D:\Works\Teach\Mobile Robot\Code\robotcourse\p18\gaussian2d.png"/>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971600" y="332656"/>
            <a:ext cx="2213396" cy="1654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samuel\Downloads\1363867778_Arrow-Dow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71800" y="3933056"/>
            <a:ext cx="1008112" cy="86409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021257" y="4886280"/>
            <a:ext cx="7519416" cy="466344"/>
          </a:xfrm>
          <a:prstGeom prst="rect">
            <a:avLst/>
          </a:prstGeom>
        </p:spPr>
      </p:pic>
      <p:pic>
        <p:nvPicPr>
          <p:cNvPr id="12" name="图片 1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spTree>
    <p:extLst>
      <p:ext uri="{BB962C8B-B14F-4D97-AF65-F5344CB8AC3E}">
        <p14:creationId xmlns:p14="http://schemas.microsoft.com/office/powerpoint/2010/main" val="254741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3779912" y="5506976"/>
            <a:ext cx="3816424"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 name="圆角矩形 5"/>
          <p:cNvSpPr/>
          <p:nvPr/>
        </p:nvSpPr>
        <p:spPr>
          <a:xfrm>
            <a:off x="1907704" y="5525480"/>
            <a:ext cx="100887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627020" y="5055536"/>
            <a:ext cx="289560" cy="277368"/>
          </a:xfrm>
          <a:prstGeom prst="rect">
            <a:avLst/>
          </a:prstGeom>
        </p:spPr>
      </p:pic>
      <p:pic>
        <p:nvPicPr>
          <p:cNvPr id="8" name="图片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128" y="5041232"/>
            <a:ext cx="362712" cy="341376"/>
          </a:xfrm>
          <a:prstGeom prst="rect">
            <a:avLst/>
          </a:prstGeom>
        </p:spPr>
      </p:pic>
      <p:pic>
        <p:nvPicPr>
          <p:cNvPr id="14338" name="Picture 2" descr="C:\Users\samuel\Downloads\1364998569_Stock Index Up.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3927" y="3284984"/>
            <a:ext cx="869801" cy="1579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267744" y="2708920"/>
            <a:ext cx="4215384" cy="371856"/>
          </a:xfrm>
          <a:prstGeom prst="rect">
            <a:avLst/>
          </a:prstGeom>
        </p:spPr>
      </p:pic>
      <p:sp>
        <p:nvSpPr>
          <p:cNvPr id="19" name="圆角矩形 18"/>
          <p:cNvSpPr/>
          <p:nvPr/>
        </p:nvSpPr>
        <p:spPr>
          <a:xfrm>
            <a:off x="5007519" y="783932"/>
            <a:ext cx="3915724" cy="1252552"/>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16" name="图片 15"/>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254895" y="979845"/>
            <a:ext cx="2642616" cy="310896"/>
          </a:xfrm>
          <a:prstGeom prst="rect">
            <a:avLst/>
          </a:prstGeom>
        </p:spPr>
      </p:pic>
      <p:pic>
        <p:nvPicPr>
          <p:cNvPr id="18" name="图片 17"/>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254895" y="1437194"/>
            <a:ext cx="3525012" cy="370332"/>
          </a:xfrm>
          <a:prstGeom prst="rect">
            <a:avLst/>
          </a:prstGeom>
        </p:spPr>
      </p:pic>
      <p:sp>
        <p:nvSpPr>
          <p:cNvPr id="24" name="TextBox 23"/>
          <p:cNvSpPr txBox="1"/>
          <p:nvPr/>
        </p:nvSpPr>
        <p:spPr>
          <a:xfrm>
            <a:off x="5620466" y="223521"/>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15" name="图片 14"/>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859934" y="1017096"/>
            <a:ext cx="3371850" cy="281178"/>
          </a:xfrm>
          <a:prstGeom prst="rect">
            <a:avLst/>
          </a:prstGeom>
        </p:spPr>
      </p:pic>
      <p:cxnSp>
        <p:nvCxnSpPr>
          <p:cNvPr id="27" name="直接连接符 26"/>
          <p:cNvCxnSpPr/>
          <p:nvPr/>
        </p:nvCxnSpPr>
        <p:spPr>
          <a:xfrm>
            <a:off x="1259632" y="2348880"/>
            <a:ext cx="6912768" cy="0"/>
          </a:xfrm>
          <a:prstGeom prst="line">
            <a:avLst/>
          </a:prstGeom>
          <a:ln/>
        </p:spPr>
        <p:style>
          <a:lnRef idx="3">
            <a:schemeClr val="accent3"/>
          </a:lnRef>
          <a:fillRef idx="0">
            <a:schemeClr val="accent3"/>
          </a:fillRef>
          <a:effectRef idx="2">
            <a:schemeClr val="accent3"/>
          </a:effectRef>
          <a:fontRef idx="minor">
            <a:schemeClr val="tx1"/>
          </a:fontRef>
        </p:style>
      </p:cxnSp>
      <p:sp>
        <p:nvSpPr>
          <p:cNvPr id="30" name="TextBox 29"/>
          <p:cNvSpPr txBox="1"/>
          <p:nvPr/>
        </p:nvSpPr>
        <p:spPr>
          <a:xfrm>
            <a:off x="297989" y="1532767"/>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pic>
        <p:nvPicPr>
          <p:cNvPr id="20" name="图片 19"/>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pic>
        <p:nvPicPr>
          <p:cNvPr id="17" name="Picture 2" descr="C:\Users\samuel\Downloads\1363416427_face-uncertain.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97929" y="2655928"/>
            <a:ext cx="1796814" cy="1796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30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19" grpId="0" animBg="1"/>
      <p:bldP spid="24" grpId="0"/>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3779912" y="5506976"/>
            <a:ext cx="3816424"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0" name="圆角矩形 19"/>
          <p:cNvSpPr/>
          <p:nvPr/>
        </p:nvSpPr>
        <p:spPr>
          <a:xfrm>
            <a:off x="1907704" y="5525480"/>
            <a:ext cx="100887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3" name="图片 1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267744" y="2708920"/>
            <a:ext cx="4215384" cy="371856"/>
          </a:xfrm>
          <a:prstGeom prst="rect">
            <a:avLst/>
          </a:prstGeom>
        </p:spPr>
      </p:pic>
      <p:sp>
        <p:nvSpPr>
          <p:cNvPr id="19" name="圆角矩形 18"/>
          <p:cNvSpPr/>
          <p:nvPr/>
        </p:nvSpPr>
        <p:spPr>
          <a:xfrm>
            <a:off x="5007519" y="783932"/>
            <a:ext cx="3915724" cy="1252552"/>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16" name="图片 1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254895" y="979845"/>
            <a:ext cx="2642616" cy="310896"/>
          </a:xfrm>
          <a:prstGeom prst="rect">
            <a:avLst/>
          </a:prstGeom>
        </p:spPr>
      </p:pic>
      <p:pic>
        <p:nvPicPr>
          <p:cNvPr id="18" name="图片 17"/>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254895" y="1437194"/>
            <a:ext cx="3525012" cy="370332"/>
          </a:xfrm>
          <a:prstGeom prst="rect">
            <a:avLst/>
          </a:prstGeom>
        </p:spPr>
      </p:pic>
      <p:sp>
        <p:nvSpPr>
          <p:cNvPr id="24" name="TextBox 23"/>
          <p:cNvSpPr txBox="1"/>
          <p:nvPr/>
        </p:nvSpPr>
        <p:spPr>
          <a:xfrm>
            <a:off x="5620466" y="223521"/>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15" name="图片 1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859934" y="1017096"/>
            <a:ext cx="3371850" cy="281178"/>
          </a:xfrm>
          <a:prstGeom prst="rect">
            <a:avLst/>
          </a:prstGeom>
        </p:spPr>
      </p:pic>
      <p:cxnSp>
        <p:nvCxnSpPr>
          <p:cNvPr id="27" name="直接连接符 26"/>
          <p:cNvCxnSpPr/>
          <p:nvPr/>
        </p:nvCxnSpPr>
        <p:spPr>
          <a:xfrm>
            <a:off x="1259632" y="2348880"/>
            <a:ext cx="6912768" cy="0"/>
          </a:xfrm>
          <a:prstGeom prst="line">
            <a:avLst/>
          </a:prstGeom>
          <a:ln/>
        </p:spPr>
        <p:style>
          <a:lnRef idx="3">
            <a:schemeClr val="accent3"/>
          </a:lnRef>
          <a:fillRef idx="0">
            <a:schemeClr val="accent3"/>
          </a:fillRef>
          <a:effectRef idx="2">
            <a:schemeClr val="accent3"/>
          </a:effectRef>
          <a:fontRef idx="minor">
            <a:schemeClr val="tx1"/>
          </a:fontRef>
        </p:style>
      </p:cxnSp>
      <p:sp>
        <p:nvSpPr>
          <p:cNvPr id="30" name="TextBox 29"/>
          <p:cNvSpPr txBox="1"/>
          <p:nvPr/>
        </p:nvSpPr>
        <p:spPr>
          <a:xfrm>
            <a:off x="297989" y="1532767"/>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pic>
        <p:nvPicPr>
          <p:cNvPr id="17" name="Picture 2" descr="C:\Users\samuel\Downloads\1363867778_Arrow-Dow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13903" y="3089904"/>
            <a:ext cx="630105" cy="54009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016775" y="3780145"/>
            <a:ext cx="2430018" cy="308610"/>
          </a:xfrm>
          <a:prstGeom prst="rect">
            <a:avLst/>
          </a:prstGeom>
        </p:spPr>
      </p:pic>
      <p:pic>
        <p:nvPicPr>
          <p:cNvPr id="10" name="图片 9"/>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801766" y="4332833"/>
            <a:ext cx="5413248" cy="349758"/>
          </a:xfrm>
          <a:prstGeom prst="rect">
            <a:avLst/>
          </a:prstGeom>
        </p:spPr>
      </p:pic>
      <p:pic>
        <p:nvPicPr>
          <p:cNvPr id="25" name="图片 24"/>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2627020" y="5055536"/>
            <a:ext cx="289560" cy="277368"/>
          </a:xfrm>
          <a:prstGeom prst="rect">
            <a:avLst/>
          </a:prstGeom>
        </p:spPr>
      </p:pic>
      <p:pic>
        <p:nvPicPr>
          <p:cNvPr id="26" name="图片 25"/>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5724128" y="5041232"/>
            <a:ext cx="362712" cy="341376"/>
          </a:xfrm>
          <a:prstGeom prst="rect">
            <a:avLst/>
          </a:prstGeom>
        </p:spPr>
      </p:pic>
      <p:pic>
        <p:nvPicPr>
          <p:cNvPr id="4" name="图片 3"/>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spTree>
    <p:extLst>
      <p:ext uri="{BB962C8B-B14F-4D97-AF65-F5344CB8AC3E}">
        <p14:creationId xmlns:p14="http://schemas.microsoft.com/office/powerpoint/2010/main" val="199464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Slides\em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844824"/>
            <a:ext cx="3877022" cy="3877022"/>
          </a:xfrm>
          <a:prstGeom prst="rect">
            <a:avLst/>
          </a:prstGeom>
          <a:noFill/>
          <a:extLst>
            <a:ext uri="{909E8E84-426E-40DD-AFC4-6F175D3DCCD1}">
              <a14:hiddenFill xmlns:a14="http://schemas.microsoft.com/office/drawing/2010/main">
                <a:solidFill>
                  <a:srgbClr val="FFFFFF"/>
                </a:solidFill>
              </a14:hiddenFill>
            </a:ext>
          </a:extLst>
        </p:spPr>
      </p:pic>
      <p:sp>
        <p:nvSpPr>
          <p:cNvPr id="3" name="副标题 6"/>
          <p:cNvSpPr txBox="1">
            <a:spLocks/>
          </p:cNvSpPr>
          <p:nvPr/>
        </p:nvSpPr>
        <p:spPr>
          <a:xfrm>
            <a:off x="0" y="764704"/>
            <a:ext cx="9144000" cy="584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zh-CN" b="1" dirty="0" smtClean="0">
                <a:solidFill>
                  <a:srgbClr val="00B050"/>
                </a:solidFill>
                <a:effectLst>
                  <a:outerShdw blurRad="38100" dist="38100" dir="2700000" algn="tl">
                    <a:srgbClr val="000000">
                      <a:alpha val="43137"/>
                    </a:srgbClr>
                  </a:outerShdw>
                </a:effectLst>
                <a:latin typeface="Candara" pitchFamily="34" charset="0"/>
                <a:cs typeface="Browallia New" pitchFamily="34" charset="-34"/>
              </a:rPr>
              <a:t>assignments.shmtu@gmail.com</a:t>
            </a:r>
            <a:endParaRPr lang="zh-CN" altLang="en-US" b="1" dirty="0">
              <a:solidFill>
                <a:srgbClr val="00B050"/>
              </a:solidFill>
              <a:effectLst>
                <a:outerShdw blurRad="38100" dist="38100" dir="2700000" algn="tl">
                  <a:srgbClr val="000000">
                    <a:alpha val="43137"/>
                  </a:srgbClr>
                </a:outerShdw>
              </a:effectLst>
              <a:latin typeface="Candara" pitchFamily="34" charset="0"/>
              <a:cs typeface="Browallia New" pitchFamily="34" charset="-34"/>
            </a:endParaRPr>
          </a:p>
        </p:txBody>
      </p:sp>
    </p:spTree>
    <p:extLst>
      <p:ext uri="{BB962C8B-B14F-4D97-AF65-F5344CB8AC3E}">
        <p14:creationId xmlns:p14="http://schemas.microsoft.com/office/powerpoint/2010/main" val="360034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2807451" y="4172148"/>
            <a:ext cx="2848666" cy="626276"/>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13" name="图片 1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267744" y="2708920"/>
            <a:ext cx="4215384" cy="371856"/>
          </a:xfrm>
          <a:prstGeom prst="rect">
            <a:avLst/>
          </a:prstGeom>
        </p:spPr>
      </p:pic>
      <p:sp>
        <p:nvSpPr>
          <p:cNvPr id="19" name="圆角矩形 18"/>
          <p:cNvSpPr/>
          <p:nvPr/>
        </p:nvSpPr>
        <p:spPr>
          <a:xfrm>
            <a:off x="5007519" y="783932"/>
            <a:ext cx="3915724" cy="1252552"/>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16" name="图片 1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254895" y="979845"/>
            <a:ext cx="2642616" cy="310896"/>
          </a:xfrm>
          <a:prstGeom prst="rect">
            <a:avLst/>
          </a:prstGeom>
        </p:spPr>
      </p:pic>
      <p:pic>
        <p:nvPicPr>
          <p:cNvPr id="18" name="图片 17"/>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254895" y="1437194"/>
            <a:ext cx="3525012" cy="370332"/>
          </a:xfrm>
          <a:prstGeom prst="rect">
            <a:avLst/>
          </a:prstGeom>
        </p:spPr>
      </p:pic>
      <p:sp>
        <p:nvSpPr>
          <p:cNvPr id="24" name="TextBox 23"/>
          <p:cNvSpPr txBox="1"/>
          <p:nvPr/>
        </p:nvSpPr>
        <p:spPr>
          <a:xfrm>
            <a:off x="5620466" y="223521"/>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15" name="图片 1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859934" y="1017096"/>
            <a:ext cx="3371850" cy="281178"/>
          </a:xfrm>
          <a:prstGeom prst="rect">
            <a:avLst/>
          </a:prstGeom>
        </p:spPr>
      </p:pic>
      <p:cxnSp>
        <p:nvCxnSpPr>
          <p:cNvPr id="27" name="直接连接符 26"/>
          <p:cNvCxnSpPr/>
          <p:nvPr/>
        </p:nvCxnSpPr>
        <p:spPr>
          <a:xfrm>
            <a:off x="1259632" y="2348880"/>
            <a:ext cx="6912768" cy="0"/>
          </a:xfrm>
          <a:prstGeom prst="line">
            <a:avLst/>
          </a:prstGeom>
          <a:ln/>
        </p:spPr>
        <p:style>
          <a:lnRef idx="3">
            <a:schemeClr val="accent3"/>
          </a:lnRef>
          <a:fillRef idx="0">
            <a:schemeClr val="accent3"/>
          </a:fillRef>
          <a:effectRef idx="2">
            <a:schemeClr val="accent3"/>
          </a:effectRef>
          <a:fontRef idx="minor">
            <a:schemeClr val="tx1"/>
          </a:fontRef>
        </p:style>
      </p:cxnSp>
      <p:sp>
        <p:nvSpPr>
          <p:cNvPr id="30" name="TextBox 29"/>
          <p:cNvSpPr txBox="1"/>
          <p:nvPr/>
        </p:nvSpPr>
        <p:spPr>
          <a:xfrm>
            <a:off x="297989" y="1532767"/>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pic>
        <p:nvPicPr>
          <p:cNvPr id="17" name="Picture 2" descr="C:\Users\samuel\Downloads\1363867778_Arrow-Dow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13903" y="3089904"/>
            <a:ext cx="630105" cy="54009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016775" y="3780145"/>
            <a:ext cx="2430018" cy="308610"/>
          </a:xfrm>
          <a:prstGeom prst="rect">
            <a:avLst/>
          </a:prstGeom>
        </p:spPr>
      </p:pic>
      <p:pic>
        <p:nvPicPr>
          <p:cNvPr id="5" name="图片 4"/>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3151649" y="4332833"/>
            <a:ext cx="2295144" cy="331470"/>
          </a:xfrm>
          <a:prstGeom prst="rect">
            <a:avLst/>
          </a:prstGeom>
        </p:spPr>
      </p:pic>
      <p:pic>
        <p:nvPicPr>
          <p:cNvPr id="25" name="图片 24"/>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2627020" y="5055536"/>
            <a:ext cx="289560" cy="277368"/>
          </a:xfrm>
          <a:prstGeom prst="rect">
            <a:avLst/>
          </a:prstGeom>
        </p:spPr>
      </p:pic>
      <p:pic>
        <p:nvPicPr>
          <p:cNvPr id="26" name="图片 25"/>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5724128" y="5041232"/>
            <a:ext cx="362712" cy="341376"/>
          </a:xfrm>
          <a:prstGeom prst="rect">
            <a:avLst/>
          </a:prstGeom>
        </p:spPr>
      </p:pic>
      <p:sp>
        <p:nvSpPr>
          <p:cNvPr id="21" name="圆角矩形 20"/>
          <p:cNvSpPr/>
          <p:nvPr/>
        </p:nvSpPr>
        <p:spPr>
          <a:xfrm>
            <a:off x="3779912" y="5506976"/>
            <a:ext cx="3816424"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3" name="圆角矩形 22"/>
          <p:cNvSpPr/>
          <p:nvPr/>
        </p:nvSpPr>
        <p:spPr>
          <a:xfrm>
            <a:off x="1907704" y="5525480"/>
            <a:ext cx="100887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8" name="图片 27"/>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spTree>
    <p:extLst>
      <p:ext uri="{BB962C8B-B14F-4D97-AF65-F5344CB8AC3E}">
        <p14:creationId xmlns:p14="http://schemas.microsoft.com/office/powerpoint/2010/main" val="39025994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1946550" y="4189127"/>
            <a:ext cx="4702043" cy="626276"/>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sp>
        <p:nvSpPr>
          <p:cNvPr id="20" name="圆角矩形 19"/>
          <p:cNvSpPr/>
          <p:nvPr/>
        </p:nvSpPr>
        <p:spPr>
          <a:xfrm>
            <a:off x="6212773" y="3187253"/>
            <a:ext cx="2848666" cy="626276"/>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13" name="图片 1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67744" y="2708920"/>
            <a:ext cx="4215384" cy="371856"/>
          </a:xfrm>
          <a:prstGeom prst="rect">
            <a:avLst/>
          </a:prstGeom>
        </p:spPr>
      </p:pic>
      <p:sp>
        <p:nvSpPr>
          <p:cNvPr id="19" name="圆角矩形 18"/>
          <p:cNvSpPr/>
          <p:nvPr/>
        </p:nvSpPr>
        <p:spPr>
          <a:xfrm>
            <a:off x="5007519" y="783932"/>
            <a:ext cx="3915724" cy="1252552"/>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16" name="图片 15"/>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5254895" y="979845"/>
            <a:ext cx="2642616" cy="310896"/>
          </a:xfrm>
          <a:prstGeom prst="rect">
            <a:avLst/>
          </a:prstGeom>
        </p:spPr>
      </p:pic>
      <p:pic>
        <p:nvPicPr>
          <p:cNvPr id="18" name="图片 17"/>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254895" y="1437194"/>
            <a:ext cx="3525012" cy="370332"/>
          </a:xfrm>
          <a:prstGeom prst="rect">
            <a:avLst/>
          </a:prstGeom>
        </p:spPr>
      </p:pic>
      <p:sp>
        <p:nvSpPr>
          <p:cNvPr id="24" name="TextBox 23"/>
          <p:cNvSpPr txBox="1"/>
          <p:nvPr/>
        </p:nvSpPr>
        <p:spPr>
          <a:xfrm>
            <a:off x="5620466" y="223521"/>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15" name="图片 14"/>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59934" y="1017096"/>
            <a:ext cx="3371850" cy="281178"/>
          </a:xfrm>
          <a:prstGeom prst="rect">
            <a:avLst/>
          </a:prstGeom>
        </p:spPr>
      </p:pic>
      <p:cxnSp>
        <p:nvCxnSpPr>
          <p:cNvPr id="27" name="直接连接符 26"/>
          <p:cNvCxnSpPr/>
          <p:nvPr/>
        </p:nvCxnSpPr>
        <p:spPr>
          <a:xfrm>
            <a:off x="1259632" y="2348880"/>
            <a:ext cx="6912768" cy="0"/>
          </a:xfrm>
          <a:prstGeom prst="line">
            <a:avLst/>
          </a:prstGeom>
          <a:ln/>
        </p:spPr>
        <p:style>
          <a:lnRef idx="3">
            <a:schemeClr val="accent3"/>
          </a:lnRef>
          <a:fillRef idx="0">
            <a:schemeClr val="accent3"/>
          </a:fillRef>
          <a:effectRef idx="2">
            <a:schemeClr val="accent3"/>
          </a:effectRef>
          <a:fontRef idx="minor">
            <a:schemeClr val="tx1"/>
          </a:fontRef>
        </p:style>
      </p:cxnSp>
      <p:sp>
        <p:nvSpPr>
          <p:cNvPr id="30" name="TextBox 29"/>
          <p:cNvSpPr txBox="1"/>
          <p:nvPr/>
        </p:nvSpPr>
        <p:spPr>
          <a:xfrm>
            <a:off x="297989" y="1532767"/>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pic>
        <p:nvPicPr>
          <p:cNvPr id="17" name="Picture 2" descr="C:\Users\samuel\Downloads\1363867778_Arrow-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13903" y="3089904"/>
            <a:ext cx="630105" cy="54009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6556971" y="3347938"/>
            <a:ext cx="2295144" cy="331470"/>
          </a:xfrm>
          <a:prstGeom prst="rect">
            <a:avLst/>
          </a:prstGeom>
        </p:spPr>
      </p:pic>
      <p:pic>
        <p:nvPicPr>
          <p:cNvPr id="25" name="图片 24"/>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2627020" y="5055536"/>
            <a:ext cx="289560" cy="277368"/>
          </a:xfrm>
          <a:prstGeom prst="rect">
            <a:avLst/>
          </a:prstGeom>
        </p:spPr>
      </p:pic>
      <p:pic>
        <p:nvPicPr>
          <p:cNvPr id="26" name="图片 25"/>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5724128" y="5041232"/>
            <a:ext cx="362712" cy="341376"/>
          </a:xfrm>
          <a:prstGeom prst="rect">
            <a:avLst/>
          </a:prstGeom>
        </p:spPr>
      </p:pic>
      <p:pic>
        <p:nvPicPr>
          <p:cNvPr id="21" name="图片 20"/>
          <p:cNvPicPr>
            <a:picLocks noChangeAspect="1"/>
          </p:cNvPicPr>
          <p:nvPr>
            <p:custDataLst>
              <p:tags r:id="rId8"/>
            </p:custDataLst>
          </p:nvPr>
        </p:nvPicPr>
        <p:blipFill>
          <a:blip r:embed="rId14" cstate="print">
            <a:extLst>
              <a:ext uri="{28A0092B-C50C-407E-A947-70E740481C1C}">
                <a14:useLocalDpi xmlns:a14="http://schemas.microsoft.com/office/drawing/2010/main" val="0"/>
              </a:ext>
            </a:extLst>
          </a:blip>
          <a:stretch>
            <a:fillRect/>
          </a:stretch>
        </p:blipFill>
        <p:spPr>
          <a:xfrm>
            <a:off x="2439006" y="3679408"/>
            <a:ext cx="3525012" cy="370332"/>
          </a:xfrm>
          <a:prstGeom prst="rect">
            <a:avLst/>
          </a:prstGeom>
        </p:spPr>
      </p:pic>
      <p:pic>
        <p:nvPicPr>
          <p:cNvPr id="3" name="图片 2"/>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2186591" y="4293096"/>
            <a:ext cx="4377690" cy="418338"/>
          </a:xfrm>
          <a:prstGeom prst="rect">
            <a:avLst/>
          </a:prstGeom>
        </p:spPr>
      </p:pic>
      <p:sp>
        <p:nvSpPr>
          <p:cNvPr id="23" name="圆角矩形 22"/>
          <p:cNvSpPr/>
          <p:nvPr/>
        </p:nvSpPr>
        <p:spPr>
          <a:xfrm>
            <a:off x="3779912" y="5506976"/>
            <a:ext cx="3816424"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1" name="圆角矩形 30"/>
          <p:cNvSpPr/>
          <p:nvPr/>
        </p:nvSpPr>
        <p:spPr>
          <a:xfrm>
            <a:off x="1907704" y="5525480"/>
            <a:ext cx="100887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32" name="图片 31"/>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spTree>
    <p:extLst>
      <p:ext uri="{BB962C8B-B14F-4D97-AF65-F5344CB8AC3E}">
        <p14:creationId xmlns:p14="http://schemas.microsoft.com/office/powerpoint/2010/main" val="451543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0" y="5661248"/>
            <a:ext cx="4495740" cy="954107"/>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Extended </a:t>
            </a:r>
          </a:p>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pic>
        <p:nvPicPr>
          <p:cNvPr id="2" name="图片 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336658" y="1052736"/>
            <a:ext cx="2677668" cy="386715"/>
          </a:xfrm>
          <a:prstGeom prst="rect">
            <a:avLst/>
          </a:prstGeom>
        </p:spPr>
      </p:pic>
      <p:pic>
        <p:nvPicPr>
          <p:cNvPr id="5" name="图片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86647" y="1763972"/>
            <a:ext cx="4377690" cy="418338"/>
          </a:xfrm>
          <a:prstGeom prst="rect">
            <a:avLst/>
          </a:prstGeom>
        </p:spPr>
      </p:pic>
      <p:pic>
        <p:nvPicPr>
          <p:cNvPr id="34" name="Picture 2" descr="C:\Users\samuel\Downloads\1363416427_face-uncertai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7970" y="3212976"/>
            <a:ext cx="3116437" cy="31164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35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40000" y="2540000"/>
            <a:ext cx="3506724" cy="320040"/>
          </a:xfrm>
          <a:prstGeom prst="rect">
            <a:avLst/>
          </a:prstGeom>
        </p:spPr>
      </p:pic>
      <p:sp>
        <p:nvSpPr>
          <p:cNvPr id="9" name="TextBox 8"/>
          <p:cNvSpPr txBox="1"/>
          <p:nvPr/>
        </p:nvSpPr>
        <p:spPr>
          <a:xfrm>
            <a:off x="3525847" y="620688"/>
            <a:ext cx="5041754" cy="830997"/>
          </a:xfrm>
          <a:prstGeom prst="rect">
            <a:avLst/>
          </a:prstGeom>
          <a:noFill/>
        </p:spPr>
        <p:txBody>
          <a:bodyPr wrap="square" rtlCol="0">
            <a:spAutoFit/>
          </a:bodyPr>
          <a:lstStyle/>
          <a:p>
            <a:r>
              <a:rPr lang="en-US" altLang="zh-CN" sz="4800" b="1" dirty="0" smtClean="0">
                <a:solidFill>
                  <a:srgbClr val="FF0000"/>
                </a:solidFill>
                <a:effectLst>
                  <a:outerShdw blurRad="38100" dist="38100" dir="2700000" algn="tl">
                    <a:srgbClr val="000000">
                      <a:alpha val="43137"/>
                    </a:srgbClr>
                  </a:outerShdw>
                </a:effectLst>
              </a:rPr>
              <a:t>Mean </a:t>
            </a:r>
            <a:r>
              <a:rPr lang="en-US" altLang="zh-CN" sz="4800" b="1" dirty="0" smtClean="0">
                <a:solidFill>
                  <a:srgbClr val="00B050"/>
                </a:solidFill>
                <a:effectLst>
                  <a:outerShdw blurRad="38100" dist="38100" dir="2700000" algn="tl">
                    <a:srgbClr val="000000">
                      <a:alpha val="43137"/>
                    </a:srgbClr>
                  </a:outerShdw>
                </a:effectLst>
              </a:rPr>
              <a:t>+</a:t>
            </a:r>
            <a:r>
              <a:rPr lang="en-US" altLang="zh-CN" sz="4800" b="1" dirty="0" smtClean="0">
                <a:solidFill>
                  <a:srgbClr val="FF0000"/>
                </a:solidFill>
                <a:effectLst>
                  <a:outerShdw blurRad="38100" dist="38100" dir="2700000" algn="tl">
                    <a:srgbClr val="000000">
                      <a:alpha val="43137"/>
                    </a:srgbClr>
                  </a:outerShdw>
                </a:effectLst>
              </a:rPr>
              <a:t> Covariance </a:t>
            </a:r>
            <a:endParaRPr lang="zh-CN" altLang="en-US" sz="4800" b="1" dirty="0">
              <a:solidFill>
                <a:srgbClr val="FF0000"/>
              </a:solidFill>
              <a:effectLst>
                <a:outerShdw blurRad="38100" dist="38100" dir="2700000" algn="tl">
                  <a:srgbClr val="000000">
                    <a:alpha val="43137"/>
                  </a:srgbClr>
                </a:outerShdw>
              </a:effectLst>
            </a:endParaRPr>
          </a:p>
        </p:txBody>
      </p:sp>
      <p:pic>
        <p:nvPicPr>
          <p:cNvPr id="10" name="Picture 3" descr="D:\Works\Teach\Mobile Robot\Code\robotcourse\p18\gaussian2d.pn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971600" y="332656"/>
            <a:ext cx="2213396" cy="1654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samuel\Downloads\1363867778_Arrow-Dow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1800" y="3933056"/>
            <a:ext cx="1008112" cy="86409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42364" y="4886280"/>
            <a:ext cx="8147304" cy="505968"/>
          </a:xfrm>
          <a:prstGeom prst="rect">
            <a:avLst/>
          </a:prstGeom>
        </p:spPr>
      </p:pic>
      <p:pic>
        <p:nvPicPr>
          <p:cNvPr id="13" name="图片 1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21257" y="3212976"/>
            <a:ext cx="3907536" cy="408432"/>
          </a:xfrm>
          <a:prstGeom prst="rect">
            <a:avLst/>
          </a:prstGeom>
        </p:spPr>
      </p:pic>
      <p:pic>
        <p:nvPicPr>
          <p:cNvPr id="14" name="图片 13"/>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017524" y="3206880"/>
            <a:ext cx="2279904" cy="414528"/>
          </a:xfrm>
          <a:prstGeom prst="rect">
            <a:avLst/>
          </a:prstGeom>
        </p:spPr>
      </p:pic>
      <p:pic>
        <p:nvPicPr>
          <p:cNvPr id="17" name="图片 1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9226" y="5693473"/>
            <a:ext cx="8145018" cy="442722"/>
          </a:xfrm>
          <a:prstGeom prst="rect">
            <a:avLst/>
          </a:prstGeom>
        </p:spPr>
      </p:pic>
    </p:spTree>
    <p:extLst>
      <p:ext uri="{BB962C8B-B14F-4D97-AF65-F5344CB8AC3E}">
        <p14:creationId xmlns:p14="http://schemas.microsoft.com/office/powerpoint/2010/main" val="299503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3923928" y="5506976"/>
            <a:ext cx="3960440"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5" name="圆角矩形 14"/>
          <p:cNvSpPr/>
          <p:nvPr/>
        </p:nvSpPr>
        <p:spPr>
          <a:xfrm>
            <a:off x="1619672" y="5525480"/>
            <a:ext cx="122413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479226" y="5693473"/>
            <a:ext cx="8145018" cy="442722"/>
          </a:xfrm>
          <a:prstGeom prst="rect">
            <a:avLst/>
          </a:prstGeom>
        </p:spPr>
      </p:pic>
      <p:pic>
        <p:nvPicPr>
          <p:cNvPr id="5" name="图片 4"/>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315260" y="5055536"/>
            <a:ext cx="341376" cy="277368"/>
          </a:xfrm>
          <a:prstGeom prst="rect">
            <a:avLst/>
          </a:prstGeom>
        </p:spPr>
      </p:pic>
      <p:pic>
        <p:nvPicPr>
          <p:cNvPr id="6" name="图片 5"/>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724128" y="5041232"/>
            <a:ext cx="734568" cy="371856"/>
          </a:xfrm>
          <a:prstGeom prst="rect">
            <a:avLst/>
          </a:prstGeom>
        </p:spPr>
      </p:pic>
      <p:pic>
        <p:nvPicPr>
          <p:cNvPr id="7" name="图片 6"/>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2051720" y="4300057"/>
            <a:ext cx="5211318" cy="325374"/>
          </a:xfrm>
          <a:prstGeom prst="rect">
            <a:avLst/>
          </a:prstGeom>
        </p:spPr>
      </p:pic>
      <p:cxnSp>
        <p:nvCxnSpPr>
          <p:cNvPr id="28" name="直接连接符 27"/>
          <p:cNvCxnSpPr/>
          <p:nvPr/>
        </p:nvCxnSpPr>
        <p:spPr>
          <a:xfrm>
            <a:off x="1259632" y="1700808"/>
            <a:ext cx="3168352" cy="0"/>
          </a:xfrm>
          <a:prstGeom prst="line">
            <a:avLst/>
          </a:prstGeom>
          <a:ln/>
        </p:spPr>
        <p:style>
          <a:lnRef idx="3">
            <a:schemeClr val="accent3"/>
          </a:lnRef>
          <a:fillRef idx="0">
            <a:schemeClr val="accent3"/>
          </a:fillRef>
          <a:effectRef idx="2">
            <a:schemeClr val="accent3"/>
          </a:effectRef>
          <a:fontRef idx="minor">
            <a:schemeClr val="tx1"/>
          </a:fontRef>
        </p:style>
      </p:cxnSp>
      <p:pic>
        <p:nvPicPr>
          <p:cNvPr id="29" name="图片 28"/>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1003096" y="548680"/>
            <a:ext cx="3307080" cy="371856"/>
          </a:xfrm>
          <a:prstGeom prst="rect">
            <a:avLst/>
          </a:prstGeom>
        </p:spPr>
      </p:pic>
      <p:sp>
        <p:nvSpPr>
          <p:cNvPr id="31" name="圆角矩形 30"/>
          <p:cNvSpPr/>
          <p:nvPr/>
        </p:nvSpPr>
        <p:spPr>
          <a:xfrm>
            <a:off x="4641881" y="296499"/>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32" name="图片 31"/>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5148882" y="523956"/>
            <a:ext cx="2920365" cy="362712"/>
          </a:xfrm>
          <a:prstGeom prst="rect">
            <a:avLst/>
          </a:prstGeom>
        </p:spPr>
      </p:pic>
      <p:pic>
        <p:nvPicPr>
          <p:cNvPr id="33" name="图片 32"/>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5148882" y="995743"/>
            <a:ext cx="3123057" cy="432054"/>
          </a:xfrm>
          <a:prstGeom prst="rect">
            <a:avLst/>
          </a:prstGeom>
        </p:spPr>
      </p:pic>
      <p:pic>
        <p:nvPicPr>
          <p:cNvPr id="34" name="图片 33"/>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125097" y="1637944"/>
            <a:ext cx="2763012" cy="432054"/>
          </a:xfrm>
          <a:prstGeom prst="rect">
            <a:avLst/>
          </a:prstGeom>
        </p:spPr>
      </p:pic>
      <p:pic>
        <p:nvPicPr>
          <p:cNvPr id="35" name="图片 34"/>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4948857" y="2240715"/>
            <a:ext cx="3120390" cy="362712"/>
          </a:xfrm>
          <a:prstGeom prst="rect">
            <a:avLst/>
          </a:prstGeom>
        </p:spPr>
      </p:pic>
      <p:pic>
        <p:nvPicPr>
          <p:cNvPr id="36" name="图片 35"/>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4934782" y="2692309"/>
            <a:ext cx="3683127" cy="432054"/>
          </a:xfrm>
          <a:prstGeom prst="rect">
            <a:avLst/>
          </a:prstGeom>
        </p:spPr>
      </p:pic>
      <p:pic>
        <p:nvPicPr>
          <p:cNvPr id="37" name="图片 36"/>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5926906" y="3182449"/>
            <a:ext cx="2691003" cy="421386"/>
          </a:xfrm>
          <a:prstGeom prst="rect">
            <a:avLst/>
          </a:prstGeom>
        </p:spPr>
      </p:pic>
      <p:sp>
        <p:nvSpPr>
          <p:cNvPr id="39" name="TextBox 38"/>
          <p:cNvSpPr txBox="1"/>
          <p:nvPr/>
        </p:nvSpPr>
        <p:spPr>
          <a:xfrm>
            <a:off x="238078" y="993101"/>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79594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31" grpId="0" animBg="1"/>
      <p:bldP spid="3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3923928" y="5506976"/>
            <a:ext cx="3960440"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5" name="圆角矩形 14"/>
          <p:cNvSpPr/>
          <p:nvPr/>
        </p:nvSpPr>
        <p:spPr>
          <a:xfrm>
            <a:off x="1619672" y="5525480"/>
            <a:ext cx="122413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479226" y="5693473"/>
            <a:ext cx="8145018" cy="442722"/>
          </a:xfrm>
          <a:prstGeom prst="rect">
            <a:avLst/>
          </a:prstGeom>
        </p:spPr>
      </p:pic>
      <p:pic>
        <p:nvPicPr>
          <p:cNvPr id="5" name="图片 4"/>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15260" y="5055536"/>
            <a:ext cx="341376" cy="277368"/>
          </a:xfrm>
          <a:prstGeom prst="rect">
            <a:avLst/>
          </a:prstGeom>
        </p:spPr>
      </p:pic>
      <p:pic>
        <p:nvPicPr>
          <p:cNvPr id="6" name="图片 5"/>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724128" y="5041232"/>
            <a:ext cx="734568" cy="371856"/>
          </a:xfrm>
          <a:prstGeom prst="rect">
            <a:avLst/>
          </a:prstGeom>
        </p:spPr>
      </p:pic>
      <p:pic>
        <p:nvPicPr>
          <p:cNvPr id="7" name="图片 6"/>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51720" y="4300057"/>
            <a:ext cx="5211318" cy="325374"/>
          </a:xfrm>
          <a:prstGeom prst="rect">
            <a:avLst/>
          </a:prstGeom>
        </p:spPr>
      </p:pic>
      <p:cxnSp>
        <p:nvCxnSpPr>
          <p:cNvPr id="28" name="直接连接符 27"/>
          <p:cNvCxnSpPr/>
          <p:nvPr/>
        </p:nvCxnSpPr>
        <p:spPr>
          <a:xfrm>
            <a:off x="1259632" y="1700808"/>
            <a:ext cx="6984776" cy="0"/>
          </a:xfrm>
          <a:prstGeom prst="line">
            <a:avLst/>
          </a:prstGeom>
          <a:ln/>
        </p:spPr>
        <p:style>
          <a:lnRef idx="3">
            <a:schemeClr val="accent3"/>
          </a:lnRef>
          <a:fillRef idx="0">
            <a:schemeClr val="accent3"/>
          </a:fillRef>
          <a:effectRef idx="2">
            <a:schemeClr val="accent3"/>
          </a:effectRef>
          <a:fontRef idx="minor">
            <a:schemeClr val="tx1"/>
          </a:fontRef>
        </p:style>
      </p:cxnSp>
      <p:pic>
        <p:nvPicPr>
          <p:cNvPr id="29" name="图片 28"/>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003096" y="548680"/>
            <a:ext cx="3307080" cy="371856"/>
          </a:xfrm>
          <a:prstGeom prst="rect">
            <a:avLst/>
          </a:prstGeom>
        </p:spPr>
      </p:pic>
      <p:sp>
        <p:nvSpPr>
          <p:cNvPr id="31" name="圆角矩形 30"/>
          <p:cNvSpPr/>
          <p:nvPr/>
        </p:nvSpPr>
        <p:spPr>
          <a:xfrm>
            <a:off x="4641881" y="296499"/>
            <a:ext cx="4247139" cy="756237"/>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32" name="图片 31"/>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148882" y="523956"/>
            <a:ext cx="2920365" cy="362712"/>
          </a:xfrm>
          <a:prstGeom prst="rect">
            <a:avLst/>
          </a:prstGeom>
        </p:spPr>
      </p:pic>
      <p:sp>
        <p:nvSpPr>
          <p:cNvPr id="39" name="TextBox 38"/>
          <p:cNvSpPr txBox="1"/>
          <p:nvPr/>
        </p:nvSpPr>
        <p:spPr>
          <a:xfrm>
            <a:off x="238078" y="993101"/>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pic>
        <p:nvPicPr>
          <p:cNvPr id="4" name="图片 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2803763" y="3750056"/>
            <a:ext cx="2987040" cy="362712"/>
          </a:xfrm>
          <a:prstGeom prst="rect">
            <a:avLst/>
          </a:prstGeom>
        </p:spPr>
      </p:pic>
      <p:pic>
        <p:nvPicPr>
          <p:cNvPr id="8" name="图片 7"/>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2485948" y="3250316"/>
            <a:ext cx="4043172" cy="362712"/>
          </a:xfrm>
          <a:prstGeom prst="rect">
            <a:avLst/>
          </a:prstGeom>
        </p:spPr>
      </p:pic>
      <p:pic>
        <p:nvPicPr>
          <p:cNvPr id="10" name="图片 9"/>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719999" y="2557169"/>
            <a:ext cx="8169021" cy="442722"/>
          </a:xfrm>
          <a:prstGeom prst="rect">
            <a:avLst/>
          </a:prstGeom>
        </p:spPr>
      </p:pic>
      <p:pic>
        <p:nvPicPr>
          <p:cNvPr id="11" name="图片 10"/>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3080352" y="1945999"/>
            <a:ext cx="3123057" cy="386715"/>
          </a:xfrm>
          <a:prstGeom prst="rect">
            <a:avLst/>
          </a:prstGeom>
        </p:spPr>
      </p:pic>
    </p:spTree>
    <p:extLst>
      <p:ext uri="{BB962C8B-B14F-4D97-AF65-F5344CB8AC3E}">
        <p14:creationId xmlns:p14="http://schemas.microsoft.com/office/powerpoint/2010/main" val="290385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3053448"/>
            <a:ext cx="4608512"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3" name="图片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790970" y="3152402"/>
            <a:ext cx="3123057" cy="386715"/>
          </a:xfrm>
          <a:prstGeom prst="rect">
            <a:avLst/>
          </a:prstGeom>
        </p:spPr>
      </p:pic>
      <p:pic>
        <p:nvPicPr>
          <p:cNvPr id="7" name="图片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462154" y="3668330"/>
            <a:ext cx="4139946" cy="448056"/>
          </a:xfrm>
          <a:prstGeom prst="rect">
            <a:avLst/>
          </a:prstGeom>
        </p:spPr>
      </p:pic>
      <p:pic>
        <p:nvPicPr>
          <p:cNvPr id="10" name="图片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67185" y="4266389"/>
            <a:ext cx="3507105" cy="522732"/>
          </a:xfrm>
          <a:prstGeom prst="rect">
            <a:avLst/>
          </a:prstGeom>
        </p:spPr>
      </p:pic>
      <p:pic>
        <p:nvPicPr>
          <p:cNvPr id="17" name="图片 1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11" name="图片 10"/>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127970" y="5899604"/>
            <a:ext cx="3661791" cy="477393"/>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661248"/>
            <a:ext cx="4495740" cy="954107"/>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Extended </a:t>
            </a:r>
          </a:p>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33" name="图片 32"/>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336658" y="1052736"/>
            <a:ext cx="2677668" cy="386715"/>
          </a:xfrm>
          <a:prstGeom prst="rect">
            <a:avLst/>
          </a:prstGeom>
        </p:spPr>
      </p:pic>
      <p:pic>
        <p:nvPicPr>
          <p:cNvPr id="34" name="图片 33"/>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86647" y="1763972"/>
            <a:ext cx="4377690" cy="418338"/>
          </a:xfrm>
          <a:prstGeom prst="rect">
            <a:avLst/>
          </a:prstGeom>
        </p:spPr>
      </p:pic>
    </p:spTree>
    <p:extLst>
      <p:ext uri="{BB962C8B-B14F-4D97-AF65-F5344CB8AC3E}">
        <p14:creationId xmlns:p14="http://schemas.microsoft.com/office/powerpoint/2010/main" val="41542974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466957109"/>
              </p:ext>
            </p:extLst>
          </p:nvPr>
        </p:nvGraphicFramePr>
        <p:xfrm>
          <a:off x="0" y="116632"/>
          <a:ext cx="9252520" cy="65527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图片 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475656" y="4941168"/>
            <a:ext cx="1714500" cy="594360"/>
          </a:xfrm>
          <a:prstGeom prst="rect">
            <a:avLst/>
          </a:prstGeom>
        </p:spPr>
      </p:pic>
      <p:pic>
        <p:nvPicPr>
          <p:cNvPr id="5" name="图片 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691680" y="1340768"/>
            <a:ext cx="1150620" cy="552450"/>
          </a:xfrm>
          <a:prstGeom prst="rect">
            <a:avLst/>
          </a:prstGeom>
        </p:spPr>
      </p:pic>
    </p:spTree>
    <p:extLst>
      <p:ext uri="{BB962C8B-B14F-4D97-AF65-F5344CB8AC3E}">
        <p14:creationId xmlns:p14="http://schemas.microsoft.com/office/powerpoint/2010/main" val="3469825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83768" y="332656"/>
            <a:ext cx="3863558" cy="769441"/>
          </a:xfrm>
          <a:prstGeom prst="rect">
            <a:avLst/>
          </a:prstGeom>
        </p:spPr>
        <p:txBody>
          <a:bodyPr wrap="none">
            <a:spAutoFit/>
          </a:bodyPr>
          <a:lstStyle/>
          <a:p>
            <a:r>
              <a:rPr lang="en-US" altLang="zh-CN" sz="4400" b="1" dirty="0" err="1">
                <a:solidFill>
                  <a:srgbClr val="FF0000"/>
                </a:solidFill>
                <a:effectLst>
                  <a:outerShdw blurRad="38100" dist="38100" dir="2700000" algn="tl">
                    <a:srgbClr val="000000">
                      <a:alpha val="43137"/>
                    </a:srgbClr>
                  </a:outerShdw>
                </a:effectLst>
              </a:rPr>
              <a:t>Jacobian</a:t>
            </a:r>
            <a:r>
              <a:rPr lang="en-US" altLang="zh-CN" sz="4400" b="1" dirty="0">
                <a:solidFill>
                  <a:srgbClr val="FF0000"/>
                </a:solidFill>
                <a:effectLst>
                  <a:outerShdw blurRad="38100" dist="38100" dir="2700000" algn="tl">
                    <a:srgbClr val="000000">
                      <a:alpha val="43137"/>
                    </a:srgbClr>
                  </a:outerShdw>
                </a:effectLst>
              </a:rPr>
              <a:t> matrix</a:t>
            </a:r>
            <a:endParaRPr lang="zh-CN" altLang="en-US" sz="4400" b="1" dirty="0">
              <a:solidFill>
                <a:srgbClr val="FF0000"/>
              </a:solidFill>
              <a:effectLst>
                <a:outerShdw blurRad="38100" dist="38100" dir="2700000" algn="tl">
                  <a:srgbClr val="000000">
                    <a:alpha val="43137"/>
                  </a:srgbClr>
                </a:outerShdw>
              </a:effectLst>
            </a:endParaRPr>
          </a:p>
        </p:txBody>
      </p:sp>
      <p:sp>
        <p:nvSpPr>
          <p:cNvPr id="6" name="矩形 5"/>
          <p:cNvSpPr/>
          <p:nvPr/>
        </p:nvSpPr>
        <p:spPr>
          <a:xfrm>
            <a:off x="882328" y="1340768"/>
            <a:ext cx="7488832" cy="830997"/>
          </a:xfrm>
          <a:prstGeom prst="rect">
            <a:avLst/>
          </a:prstGeom>
        </p:spPr>
        <p:txBody>
          <a:bodyPr wrap="square">
            <a:spAutoFit/>
          </a:bodyPr>
          <a:lstStyle/>
          <a:p>
            <a:r>
              <a:rPr lang="en-US" altLang="zh-CN" sz="2400" b="1" dirty="0"/>
              <a:t>In vector calculus, the </a:t>
            </a:r>
            <a:r>
              <a:rPr lang="en-US" altLang="zh-CN" sz="2400" b="1" dirty="0" err="1"/>
              <a:t>Jacobian</a:t>
            </a:r>
            <a:r>
              <a:rPr lang="en-US" altLang="zh-CN" sz="2400" b="1" dirty="0"/>
              <a:t> matrix </a:t>
            </a:r>
            <a:r>
              <a:rPr lang="en-US" altLang="zh-CN" sz="2400" b="1" dirty="0" smtClean="0"/>
              <a:t>is </a:t>
            </a:r>
            <a:r>
              <a:rPr lang="en-US" altLang="zh-CN" sz="2400" b="1" dirty="0"/>
              <a:t>the matrix of all </a:t>
            </a:r>
            <a:r>
              <a:rPr lang="en-US" altLang="zh-CN" sz="2400" b="1" i="1" dirty="0">
                <a:solidFill>
                  <a:srgbClr val="00B050"/>
                </a:solidFill>
              </a:rPr>
              <a:t>first-order partial derivatives </a:t>
            </a:r>
            <a:r>
              <a:rPr lang="en-US" altLang="zh-CN" sz="2400" b="1" dirty="0"/>
              <a:t>of a vector-valued function. </a:t>
            </a:r>
            <a:endParaRPr lang="zh-CN" altLang="en-US" sz="2400" b="1" dirty="0"/>
          </a:p>
        </p:txBody>
      </p:sp>
      <p:pic>
        <p:nvPicPr>
          <p:cNvPr id="1026" name="Picture 2" descr="J=\begin{bmatrix} \dfrac{\partial F_1}{\partial x_1} &amp; \cdots &amp; \dfrac{\partial F_1}{\partial x_n} \\ \vdots &amp; \ddots &amp; \vdots \\ \dfrac{\partial F_m}{\partial x_1} &amp; \cdots &amp; \dfrac{\partial F_m}{\partial x_n}  \end{bmatrix}.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891" y="4400377"/>
            <a:ext cx="2935270" cy="171108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37739" y="2332173"/>
            <a:ext cx="2907792" cy="1641348"/>
          </a:xfrm>
          <a:prstGeom prst="rect">
            <a:avLst/>
          </a:prstGeom>
        </p:spPr>
      </p:pic>
      <p:pic>
        <p:nvPicPr>
          <p:cNvPr id="10" name="图片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533464" y="2962292"/>
            <a:ext cx="2041398" cy="306324"/>
          </a:xfrm>
          <a:prstGeom prst="rect">
            <a:avLst/>
          </a:prstGeom>
        </p:spPr>
      </p:pic>
    </p:spTree>
    <p:extLst>
      <p:ext uri="{BB962C8B-B14F-4D97-AF65-F5344CB8AC3E}">
        <p14:creationId xmlns:p14="http://schemas.microsoft.com/office/powerpoint/2010/main" val="2601114789"/>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23565">
            <a:off x="6430070" y="767285"/>
            <a:ext cx="1276782" cy="1020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雷达"/>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1259632" y="4293096"/>
            <a:ext cx="1564592" cy="1584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直接连接符 5"/>
          <p:cNvCxnSpPr/>
          <p:nvPr/>
        </p:nvCxnSpPr>
        <p:spPr>
          <a:xfrm flipV="1">
            <a:off x="2699792" y="1556792"/>
            <a:ext cx="3960440" cy="3312368"/>
          </a:xfrm>
          <a:prstGeom prst="line">
            <a:avLst/>
          </a:prstGeom>
          <a:ln w="38100">
            <a:prstDash val="sysDash"/>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8" name="直接连接符 7"/>
          <p:cNvCxnSpPr/>
          <p:nvPr/>
        </p:nvCxnSpPr>
        <p:spPr>
          <a:xfrm>
            <a:off x="2824224" y="4869160"/>
            <a:ext cx="3475968" cy="0"/>
          </a:xfrm>
          <a:prstGeom prst="line">
            <a:avLst/>
          </a:prstGeom>
          <a:ln/>
        </p:spPr>
        <p:style>
          <a:lnRef idx="3">
            <a:schemeClr val="accent2"/>
          </a:lnRef>
          <a:fillRef idx="0">
            <a:schemeClr val="accent2"/>
          </a:fillRef>
          <a:effectRef idx="2">
            <a:schemeClr val="accent2"/>
          </a:effectRef>
          <a:fontRef idx="minor">
            <a:schemeClr val="tx1"/>
          </a:fontRef>
        </p:style>
      </p:cxnSp>
      <p:sp>
        <p:nvSpPr>
          <p:cNvPr id="10" name="弧形 9"/>
          <p:cNvSpPr/>
          <p:nvPr/>
        </p:nvSpPr>
        <p:spPr>
          <a:xfrm>
            <a:off x="3029052" y="4361904"/>
            <a:ext cx="648072" cy="1008112"/>
          </a:xfrm>
          <a:prstGeom prst="arc">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pic>
        <p:nvPicPr>
          <p:cNvPr id="12" name="图片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948264" y="1614448"/>
            <a:ext cx="1746504" cy="1944624"/>
          </a:xfrm>
          <a:prstGeom prst="rect">
            <a:avLst/>
          </a:prstGeom>
        </p:spPr>
      </p:pic>
      <p:pic>
        <p:nvPicPr>
          <p:cNvPr id="11" name="图片 10"/>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014248" y="3071392"/>
            <a:ext cx="1685544" cy="975360"/>
          </a:xfrm>
          <a:prstGeom prst="rect">
            <a:avLst/>
          </a:prstGeom>
        </p:spPr>
      </p:pic>
      <p:pic>
        <p:nvPicPr>
          <p:cNvPr id="15" name="Picture 2" descr="C:\Users\samuel\Downloads\1363416427_face-uncertai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57612" y="3645024"/>
            <a:ext cx="1009192" cy="10091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矩形 13"/>
          <p:cNvSpPr/>
          <p:nvPr/>
        </p:nvSpPr>
        <p:spPr>
          <a:xfrm>
            <a:off x="698069" y="1001804"/>
            <a:ext cx="4408579" cy="707886"/>
          </a:xfrm>
          <a:prstGeom prst="rect">
            <a:avLst/>
          </a:prstGeom>
        </p:spPr>
        <p:txBody>
          <a:bodyPr wrap="none">
            <a:spAutoFit/>
          </a:bodyPr>
          <a:lstStyle/>
          <a:p>
            <a:r>
              <a:rPr lang="en-US" altLang="zh-CN" sz="4000" b="1" dirty="0" smtClean="0">
                <a:solidFill>
                  <a:srgbClr val="FF0000"/>
                </a:solidFill>
                <a:effectLst>
                  <a:outerShdw blurRad="38100" dist="38100" dir="2700000" algn="tl">
                    <a:srgbClr val="000000">
                      <a:alpha val="43137"/>
                    </a:srgbClr>
                  </a:outerShdw>
                </a:effectLst>
              </a:rPr>
              <a:t>Bearing-only sensor</a:t>
            </a:r>
            <a:endParaRPr lang="zh-CN" altLang="en-US" sz="4000" b="1" dirty="0">
              <a:solidFill>
                <a:srgbClr val="FF0000"/>
              </a:solidFill>
              <a:effectLst>
                <a:outerShdw blurRad="38100" dist="38100" dir="2700000" algn="tl">
                  <a:srgbClr val="000000">
                    <a:alpha val="43137"/>
                  </a:srgbClr>
                </a:outerShdw>
              </a:effectLst>
            </a:endParaRPr>
          </a:p>
        </p:txBody>
      </p:sp>
      <p:pic>
        <p:nvPicPr>
          <p:cNvPr id="2" name="图片 1"/>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88024" y="5470364"/>
            <a:ext cx="3395472" cy="795528"/>
          </a:xfrm>
          <a:prstGeom prst="rect">
            <a:avLst/>
          </a:prstGeom>
        </p:spPr>
      </p:pic>
    </p:spTree>
    <p:extLst>
      <p:ext uri="{BB962C8B-B14F-4D97-AF65-F5344CB8AC3E}">
        <p14:creationId xmlns:p14="http://schemas.microsoft.com/office/powerpoint/2010/main" val="190388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3" descr="C:\Users\samuel\Downloads\github-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124744"/>
            <a:ext cx="6040576" cy="60405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5536" y="2132855"/>
            <a:ext cx="3716210" cy="615553"/>
          </a:xfrm>
          <a:prstGeom prst="rect">
            <a:avLst/>
          </a:prstGeom>
        </p:spPr>
        <p:txBody>
          <a:bodyPr wrap="none">
            <a:spAutoFit/>
          </a:bodyPr>
          <a:lstStyle/>
          <a:p>
            <a:endParaRPr lang="en-US" altLang="zh-CN" dirty="0" smtClean="0">
              <a:hlinkClick r:id="rId3"/>
            </a:endParaRPr>
          </a:p>
          <a:p>
            <a:r>
              <a:rPr lang="en-US" altLang="zh-CN" sz="1600" dirty="0" smtClean="0">
                <a:hlinkClick r:id="rId3"/>
              </a:rPr>
              <a:t>https</a:t>
            </a:r>
            <a:r>
              <a:rPr lang="en-US" altLang="zh-CN" sz="1600" dirty="0">
                <a:hlinkClick r:id="rId3"/>
              </a:rPr>
              <a:t>://</a:t>
            </a:r>
            <a:r>
              <a:rPr lang="en-US" altLang="zh-CN" sz="1600" dirty="0" smtClean="0">
                <a:hlinkClick r:id="rId3"/>
              </a:rPr>
              <a:t>github.com/sunzuolei/robotcourse</a:t>
            </a:r>
            <a:endParaRPr lang="en-US" altLang="zh-CN" sz="1600" dirty="0" smtClean="0"/>
          </a:p>
        </p:txBody>
      </p:sp>
      <p:pic>
        <p:nvPicPr>
          <p:cNvPr id="47106" name="Picture 2" descr="C:\Users\samuel\Downloads\Githu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960" y="5448448"/>
            <a:ext cx="963898" cy="433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404664"/>
            <a:ext cx="8712968"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the codes accompanying this course are open-sourced at </a:t>
            </a:r>
            <a:r>
              <a:rPr lang="en-US" altLang="zh-CN" sz="3600" b="1" dirty="0" err="1" smtClean="0">
                <a:solidFill>
                  <a:srgbClr val="00B0F0"/>
                </a:solidFill>
                <a:effectLst>
                  <a:outerShdw blurRad="38100" dist="38100" dir="2700000" algn="tl">
                    <a:srgbClr val="000000">
                      <a:alpha val="43137"/>
                    </a:srgbClr>
                  </a:outerShdw>
                </a:effectLst>
                <a:latin typeface="Comic Sans MS" pitchFamily="66" charset="0"/>
                <a:ea typeface="+mj-ea"/>
                <a:cs typeface="Arial" pitchFamily="34" charset="0"/>
              </a:rPr>
              <a:t>Github</a:t>
            </a:r>
            <a:r>
              <a:rPr lang="en-US" altLang="zh-CN"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t>
            </a: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5" name="TextBox 4"/>
          <p:cNvSpPr txBox="1"/>
          <p:nvPr/>
        </p:nvSpPr>
        <p:spPr>
          <a:xfrm>
            <a:off x="423640" y="1902023"/>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project homepage:</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9" name="矩形 8"/>
          <p:cNvSpPr/>
          <p:nvPr/>
        </p:nvSpPr>
        <p:spPr>
          <a:xfrm>
            <a:off x="407551" y="3240851"/>
            <a:ext cx="4156114" cy="338554"/>
          </a:xfrm>
          <a:prstGeom prst="rect">
            <a:avLst/>
          </a:prstGeom>
        </p:spPr>
        <p:txBody>
          <a:bodyPr wrap="square">
            <a:spAutoFit/>
          </a:bodyPr>
          <a:lstStyle/>
          <a:p>
            <a:r>
              <a:rPr lang="en-US" altLang="zh-CN" sz="1600" dirty="0" smtClean="0">
                <a:hlinkClick r:id="rId5"/>
              </a:rPr>
              <a:t>https</a:t>
            </a:r>
            <a:r>
              <a:rPr lang="en-US" altLang="zh-CN" sz="1600" dirty="0">
                <a:hlinkClick r:id="rId5"/>
              </a:rPr>
              <a:t>://</a:t>
            </a:r>
            <a:r>
              <a:rPr lang="en-US" altLang="zh-CN" sz="1600" dirty="0" smtClean="0">
                <a:hlinkClick r:id="rId5"/>
              </a:rPr>
              <a:t>github.com/sunzuolei/robotcourse.git</a:t>
            </a:r>
            <a:r>
              <a:rPr lang="en-US" altLang="zh-CN" sz="1600" dirty="0" smtClean="0"/>
              <a:t> </a:t>
            </a:r>
          </a:p>
        </p:txBody>
      </p:sp>
      <p:sp>
        <p:nvSpPr>
          <p:cNvPr id="10" name="TextBox 9"/>
          <p:cNvSpPr txBox="1"/>
          <p:nvPr/>
        </p:nvSpPr>
        <p:spPr>
          <a:xfrm>
            <a:off x="423640" y="2779186"/>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git repository:</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11" name="TextBox 10"/>
          <p:cNvSpPr txBox="1"/>
          <p:nvPr/>
        </p:nvSpPr>
        <p:spPr>
          <a:xfrm>
            <a:off x="427872" y="3968928"/>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Learn more about git:</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6" name="矩形 5"/>
          <p:cNvSpPr/>
          <p:nvPr/>
        </p:nvSpPr>
        <p:spPr>
          <a:xfrm>
            <a:off x="395536" y="4436798"/>
            <a:ext cx="4212467" cy="338554"/>
          </a:xfrm>
          <a:prstGeom prst="rect">
            <a:avLst/>
          </a:prstGeom>
        </p:spPr>
        <p:txBody>
          <a:bodyPr wrap="square">
            <a:spAutoFit/>
          </a:bodyPr>
          <a:lstStyle/>
          <a:p>
            <a:r>
              <a:rPr lang="en-US" altLang="zh-CN" sz="1600" dirty="0">
                <a:hlinkClick r:id="rId6"/>
              </a:rPr>
              <a:t>http://en.wikipedia.org/wiki/Git_(software)</a:t>
            </a:r>
            <a:endParaRPr lang="zh-CN" altLang="en-US" sz="1600" dirty="0"/>
          </a:p>
        </p:txBody>
      </p:sp>
      <p:sp>
        <p:nvSpPr>
          <p:cNvPr id="8" name="矩形 7"/>
          <p:cNvSpPr/>
          <p:nvPr/>
        </p:nvSpPr>
        <p:spPr>
          <a:xfrm>
            <a:off x="431216" y="5821257"/>
            <a:ext cx="3451394" cy="338554"/>
          </a:xfrm>
          <a:prstGeom prst="rect">
            <a:avLst/>
          </a:prstGeom>
        </p:spPr>
        <p:txBody>
          <a:bodyPr wrap="none">
            <a:spAutoFit/>
          </a:bodyPr>
          <a:lstStyle/>
          <a:p>
            <a:r>
              <a:rPr lang="en-US" altLang="zh-CN" sz="1600" dirty="0">
                <a:hlinkClick r:id="rId7"/>
              </a:rPr>
              <a:t>https://code.google.com/p/tortoisegit/</a:t>
            </a:r>
            <a:endParaRPr lang="zh-CN" altLang="en-US" sz="1600" dirty="0"/>
          </a:p>
        </p:txBody>
      </p:sp>
      <p:sp>
        <p:nvSpPr>
          <p:cNvPr id="14" name="TextBox 13"/>
          <p:cNvSpPr txBox="1"/>
          <p:nvPr/>
        </p:nvSpPr>
        <p:spPr>
          <a:xfrm>
            <a:off x="431216" y="4987616"/>
            <a:ext cx="3996768" cy="830997"/>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best GUI-based git client on Windows:</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51250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548680"/>
            <a:ext cx="7920880" cy="1077218"/>
          </a:xfrm>
          <a:prstGeom prst="rect">
            <a:avLst/>
          </a:prstGeom>
          <a:noFill/>
        </p:spPr>
        <p:txBody>
          <a:bodyPr wrap="square" rtlCol="0">
            <a:spAutoFit/>
          </a:bodyPr>
          <a:lstStyle/>
          <a:p>
            <a:r>
              <a:rPr lang="en-US" altLang="zh-CN" sz="3200" b="1" dirty="0" smtClean="0">
                <a:solidFill>
                  <a:srgbClr val="FF0000"/>
                </a:solidFill>
                <a:effectLst>
                  <a:outerShdw blurRad="38100" dist="38100" dir="2700000" algn="tl">
                    <a:srgbClr val="000000">
                      <a:alpha val="43137"/>
                    </a:srgbClr>
                  </a:outerShdw>
                </a:effectLst>
              </a:rPr>
              <a:t>Calculate the </a:t>
            </a:r>
            <a:r>
              <a:rPr lang="en-US" altLang="zh-CN" sz="3200" b="1" dirty="0" err="1" smtClean="0">
                <a:solidFill>
                  <a:srgbClr val="FF0000"/>
                </a:solidFill>
                <a:effectLst>
                  <a:outerShdw blurRad="38100" dist="38100" dir="2700000" algn="tl">
                    <a:srgbClr val="000000">
                      <a:alpha val="43137"/>
                    </a:srgbClr>
                  </a:outerShdw>
                </a:effectLst>
              </a:rPr>
              <a:t>Jacobian</a:t>
            </a:r>
            <a:r>
              <a:rPr lang="en-US" altLang="zh-CN" sz="3200" b="1" dirty="0" smtClean="0">
                <a:solidFill>
                  <a:srgbClr val="FF0000"/>
                </a:solidFill>
                <a:effectLst>
                  <a:outerShdw blurRad="38100" dist="38100" dir="2700000" algn="tl">
                    <a:srgbClr val="000000">
                      <a:alpha val="43137"/>
                    </a:srgbClr>
                  </a:outerShdw>
                </a:effectLst>
              </a:rPr>
              <a:t> matrix of the following observation model w.r.t the state vector x: </a:t>
            </a:r>
            <a:endParaRPr lang="zh-CN" altLang="en-US" sz="3200" b="1" dirty="0">
              <a:solidFill>
                <a:srgbClr val="FF0000"/>
              </a:solidFill>
              <a:effectLst>
                <a:outerShdw blurRad="38100" dist="38100" dir="2700000" algn="tl">
                  <a:srgbClr val="000000">
                    <a:alpha val="43137"/>
                  </a:srgbClr>
                </a:outerShdw>
              </a:effectLst>
            </a:endParaRPr>
          </a:p>
        </p:txBody>
      </p:sp>
      <p:pic>
        <p:nvPicPr>
          <p:cNvPr id="17" name="图片 1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47664" y="2564904"/>
            <a:ext cx="1746504" cy="1944624"/>
          </a:xfrm>
          <a:prstGeom prst="rect">
            <a:avLst/>
          </a:prstGeom>
        </p:spPr>
      </p:pic>
      <p:pic>
        <p:nvPicPr>
          <p:cNvPr id="19" name="图片 1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458208" y="3130308"/>
            <a:ext cx="3395472" cy="795528"/>
          </a:xfrm>
          <a:prstGeom prst="rect">
            <a:avLst/>
          </a:prstGeom>
        </p:spPr>
      </p:pic>
      <p:pic>
        <p:nvPicPr>
          <p:cNvPr id="16" name="图片 15"/>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051720" y="5229200"/>
            <a:ext cx="5440680" cy="731520"/>
          </a:xfrm>
          <a:prstGeom prst="rect">
            <a:avLst/>
          </a:prstGeom>
        </p:spPr>
      </p:pic>
      <p:grpSp>
        <p:nvGrpSpPr>
          <p:cNvPr id="20" name="组合 19"/>
          <p:cNvGrpSpPr/>
          <p:nvPr/>
        </p:nvGrpSpPr>
        <p:grpSpPr>
          <a:xfrm>
            <a:off x="117718" y="4658300"/>
            <a:ext cx="8928991" cy="997784"/>
            <a:chOff x="940865" y="0"/>
            <a:chExt cx="7223201" cy="1006260"/>
          </a:xfrm>
          <a:scene3d>
            <a:camera prst="orthographicFront"/>
            <a:lightRig rig="flat" dir="t"/>
          </a:scene3d>
        </p:grpSpPr>
        <p:sp>
          <p:nvSpPr>
            <p:cNvPr id="21" name="圆角矩形 20"/>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2"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Calculate it by programming!</a:t>
              </a:r>
              <a:endParaRPr lang="zh-CN" sz="4400" kern="1200" dirty="0"/>
            </a:p>
          </p:txBody>
        </p:sp>
      </p:grpSp>
    </p:spTree>
    <p:extLst>
      <p:ext uri="{BB962C8B-B14F-4D97-AF65-F5344CB8AC3E}">
        <p14:creationId xmlns:p14="http://schemas.microsoft.com/office/powerpoint/2010/main" val="168362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57860" y="1600885"/>
            <a:ext cx="8496944" cy="2340261"/>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789908" y="1780906"/>
            <a:ext cx="8064896" cy="1938992"/>
          </a:xfrm>
          <a:prstGeom prst="rect">
            <a:avLst/>
          </a:prstGeom>
        </p:spPr>
        <p:txBody>
          <a:bodyPr wrap="square">
            <a:spAutoFit/>
          </a:bodyPr>
          <a:lstStyle/>
          <a:p>
            <a:r>
              <a:rPr lang="en-US" altLang="zh-CN" sz="2400" b="1" dirty="0" err="1">
                <a:solidFill>
                  <a:srgbClr val="000000"/>
                </a:solidFill>
                <a:latin typeface="Courier New"/>
              </a:rPr>
              <a:t>syms</a:t>
            </a:r>
            <a:r>
              <a:rPr lang="en-US" altLang="zh-CN" sz="2400" b="1" dirty="0">
                <a:solidFill>
                  <a:srgbClr val="000000"/>
                </a:solidFill>
                <a:latin typeface="Courier New"/>
              </a:rPr>
              <a:t> </a:t>
            </a:r>
            <a:r>
              <a:rPr lang="en-US" altLang="zh-CN" sz="2400" b="1" dirty="0">
                <a:solidFill>
                  <a:srgbClr val="A020F0"/>
                </a:solidFill>
                <a:latin typeface="Courier New"/>
              </a:rPr>
              <a:t>x</a:t>
            </a:r>
            <a:r>
              <a:rPr lang="en-US" altLang="zh-CN" sz="2400" b="1" dirty="0">
                <a:solidFill>
                  <a:srgbClr val="000000"/>
                </a:solidFill>
                <a:latin typeface="Courier New"/>
              </a:rPr>
              <a:t> </a:t>
            </a:r>
            <a:r>
              <a:rPr lang="en-US" altLang="zh-CN" sz="2400" b="1" dirty="0">
                <a:solidFill>
                  <a:srgbClr val="A020F0"/>
                </a:solidFill>
                <a:latin typeface="Courier New"/>
              </a:rPr>
              <a:t>y</a:t>
            </a:r>
            <a:r>
              <a:rPr lang="en-US" altLang="zh-CN" sz="2400" b="1" dirty="0">
                <a:solidFill>
                  <a:srgbClr val="000000"/>
                </a:solidFill>
                <a:latin typeface="Courier New"/>
              </a:rPr>
              <a:t> </a:t>
            </a:r>
            <a:r>
              <a:rPr lang="en-US" altLang="zh-CN" sz="2400" b="1" dirty="0" err="1">
                <a:solidFill>
                  <a:srgbClr val="A020F0"/>
                </a:solidFill>
                <a:latin typeface="Courier New"/>
              </a:rPr>
              <a:t>vx</a:t>
            </a:r>
            <a:r>
              <a:rPr lang="en-US" altLang="zh-CN" sz="2400" b="1" dirty="0">
                <a:solidFill>
                  <a:srgbClr val="000000"/>
                </a:solidFill>
                <a:latin typeface="Courier New"/>
              </a:rPr>
              <a:t> </a:t>
            </a:r>
            <a:r>
              <a:rPr lang="en-US" altLang="zh-CN" sz="2400" b="1" dirty="0" err="1">
                <a:solidFill>
                  <a:srgbClr val="A020F0"/>
                </a:solidFill>
                <a:latin typeface="Courier New"/>
              </a:rPr>
              <a:t>vy</a:t>
            </a:r>
            <a:r>
              <a:rPr lang="en-US" altLang="zh-CN" sz="2400" b="1" dirty="0">
                <a:solidFill>
                  <a:srgbClr val="000000"/>
                </a:solidFill>
                <a:latin typeface="Courier New"/>
              </a:rPr>
              <a:t> </a:t>
            </a:r>
            <a:r>
              <a:rPr lang="en-US" altLang="zh-CN" sz="2400" b="1" dirty="0" err="1">
                <a:solidFill>
                  <a:srgbClr val="A020F0"/>
                </a:solidFill>
                <a:latin typeface="Courier New"/>
              </a:rPr>
              <a:t>xs</a:t>
            </a:r>
            <a:r>
              <a:rPr lang="en-US" altLang="zh-CN" sz="2400" b="1" dirty="0">
                <a:solidFill>
                  <a:srgbClr val="000000"/>
                </a:solidFill>
                <a:latin typeface="Courier New"/>
              </a:rPr>
              <a:t> </a:t>
            </a:r>
            <a:r>
              <a:rPr lang="en-US" altLang="zh-CN" sz="2400" b="1" dirty="0" err="1">
                <a:solidFill>
                  <a:srgbClr val="A020F0"/>
                </a:solidFill>
                <a:latin typeface="Courier New"/>
              </a:rPr>
              <a:t>ys</a:t>
            </a:r>
            <a:r>
              <a:rPr lang="en-US" altLang="zh-CN" sz="2400" b="1" dirty="0">
                <a:solidFill>
                  <a:srgbClr val="000000"/>
                </a:solidFill>
                <a:latin typeface="Courier New"/>
              </a:rPr>
              <a:t> </a:t>
            </a:r>
          </a:p>
          <a:p>
            <a:r>
              <a:rPr lang="es-ES" altLang="zh-CN" sz="2400" b="1" dirty="0">
                <a:solidFill>
                  <a:srgbClr val="000000"/>
                </a:solidFill>
                <a:latin typeface="Courier New"/>
              </a:rPr>
              <a:t>h = atan((y - ys) / (x - xs));</a:t>
            </a:r>
          </a:p>
          <a:p>
            <a:r>
              <a:rPr lang="es-ES" altLang="zh-CN" sz="2400" b="1" dirty="0">
                <a:solidFill>
                  <a:srgbClr val="000000"/>
                </a:solidFill>
                <a:latin typeface="Courier New"/>
              </a:rPr>
              <a:t>X = [x, vx, y, vy];</a:t>
            </a:r>
          </a:p>
          <a:p>
            <a:r>
              <a:rPr lang="en-US" altLang="zh-CN" sz="2400" b="1" dirty="0">
                <a:solidFill>
                  <a:srgbClr val="000000"/>
                </a:solidFill>
                <a:latin typeface="Courier New"/>
              </a:rPr>
              <a:t>H = </a:t>
            </a:r>
            <a:r>
              <a:rPr lang="en-US" altLang="zh-CN" sz="2400" b="1" dirty="0" err="1">
                <a:solidFill>
                  <a:srgbClr val="000000"/>
                </a:solidFill>
                <a:latin typeface="Courier New"/>
              </a:rPr>
              <a:t>jacobian</a:t>
            </a:r>
            <a:r>
              <a:rPr lang="en-US" altLang="zh-CN" sz="2400" b="1" dirty="0">
                <a:solidFill>
                  <a:srgbClr val="000000"/>
                </a:solidFill>
                <a:latin typeface="Courier New"/>
              </a:rPr>
              <a:t>(h, X);</a:t>
            </a:r>
          </a:p>
          <a:p>
            <a:r>
              <a:rPr lang="en-US" altLang="zh-CN" sz="2400" b="1" dirty="0" err="1">
                <a:solidFill>
                  <a:srgbClr val="000000"/>
                </a:solidFill>
                <a:latin typeface="Courier New"/>
              </a:rPr>
              <a:t>disp</a:t>
            </a:r>
            <a:r>
              <a:rPr lang="en-US" altLang="zh-CN" sz="2400" b="1" dirty="0">
                <a:solidFill>
                  <a:srgbClr val="000000"/>
                </a:solidFill>
                <a:latin typeface="Courier New"/>
              </a:rPr>
              <a:t>(H);</a:t>
            </a:r>
          </a:p>
        </p:txBody>
      </p:sp>
      <p:sp>
        <p:nvSpPr>
          <p:cNvPr id="5" name="三十二角星 4"/>
          <p:cNvSpPr/>
          <p:nvPr/>
        </p:nvSpPr>
        <p:spPr>
          <a:xfrm>
            <a:off x="6537462" y="178090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P48</a:t>
            </a:r>
            <a:endParaRPr lang="zh-CN" altLang="en-US" sz="4400" b="1" dirty="0"/>
          </a:p>
        </p:txBody>
      </p:sp>
      <p:sp>
        <p:nvSpPr>
          <p:cNvPr id="3" name="矩形 2"/>
          <p:cNvSpPr/>
          <p:nvPr/>
        </p:nvSpPr>
        <p:spPr>
          <a:xfrm>
            <a:off x="429868" y="4651934"/>
            <a:ext cx="8424936" cy="369332"/>
          </a:xfrm>
          <a:prstGeom prst="rect">
            <a:avLst/>
          </a:prstGeom>
        </p:spPr>
        <p:txBody>
          <a:bodyPr wrap="square">
            <a:spAutoFit/>
          </a:bodyPr>
          <a:lstStyle/>
          <a:p>
            <a:r>
              <a:rPr lang="es-ES" altLang="zh-CN" dirty="0"/>
              <a:t>[ -(y - ys)/((x - xs)^2*((y - ys)^2/(x - xs)^2 + 1)), 0, 1/((x - xs)*((y - ys)^2/(x - xs)^2 + 1)), 0]</a:t>
            </a:r>
            <a:endParaRPr lang="zh-CN" altLang="en-US" dirty="0"/>
          </a:p>
        </p:txBody>
      </p:sp>
      <p:sp>
        <p:nvSpPr>
          <p:cNvPr id="6" name="TextBox 5"/>
          <p:cNvSpPr txBox="1"/>
          <p:nvPr/>
        </p:nvSpPr>
        <p:spPr>
          <a:xfrm>
            <a:off x="645892" y="5301208"/>
            <a:ext cx="7920880" cy="584775"/>
          </a:xfrm>
          <a:prstGeom prst="rect">
            <a:avLst/>
          </a:prstGeom>
          <a:noFill/>
        </p:spPr>
        <p:txBody>
          <a:bodyPr wrap="square" rtlCol="0">
            <a:spAutoFit/>
          </a:bodyPr>
          <a:lstStyle/>
          <a:p>
            <a:r>
              <a:rPr lang="en-US" altLang="zh-CN" sz="3200" b="1" dirty="0" smtClean="0">
                <a:solidFill>
                  <a:srgbClr val="FF0000"/>
                </a:solidFill>
                <a:effectLst>
                  <a:outerShdw blurRad="38100" dist="38100" dir="2700000" algn="tl">
                    <a:srgbClr val="000000">
                      <a:alpha val="43137"/>
                    </a:srgbClr>
                  </a:outerShdw>
                </a:effectLst>
              </a:rPr>
              <a:t>Just build the function </a:t>
            </a:r>
            <a:r>
              <a:rPr lang="en-US" altLang="zh-CN" sz="3200" b="1" dirty="0" err="1" smtClean="0">
                <a:solidFill>
                  <a:srgbClr val="FF0000"/>
                </a:solidFill>
                <a:effectLst>
                  <a:outerShdw blurRad="38100" dist="38100" dir="2700000" algn="tl">
                    <a:srgbClr val="000000">
                      <a:alpha val="43137"/>
                    </a:srgbClr>
                  </a:outerShdw>
                </a:effectLst>
              </a:rPr>
              <a:t>jacobH</a:t>
            </a:r>
            <a:r>
              <a:rPr lang="en-US" altLang="zh-CN" sz="3200" b="1" dirty="0" smtClean="0">
                <a:solidFill>
                  <a:srgbClr val="FF0000"/>
                </a:solidFill>
                <a:effectLst>
                  <a:outerShdw blurRad="38100" dist="38100" dir="2700000" algn="tl">
                    <a:srgbClr val="000000">
                      <a:alpha val="43137"/>
                    </a:srgbClr>
                  </a:outerShdw>
                </a:effectLst>
              </a:rPr>
              <a:t> using the result.</a:t>
            </a:r>
            <a:endParaRPr lang="zh-CN" altLang="en-US" sz="32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14295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616" y="5684986"/>
            <a:ext cx="9289032" cy="369332"/>
          </a:xfrm>
          <a:prstGeom prst="rect">
            <a:avLst/>
          </a:prstGeom>
        </p:spPr>
        <p:txBody>
          <a:bodyPr wrap="square">
            <a:spAutoFit/>
          </a:bodyPr>
          <a:lstStyle/>
          <a:p>
            <a:r>
              <a:rPr lang="en-US" altLang="zh-CN" dirty="0">
                <a:hlinkClick r:id="rId2"/>
              </a:rPr>
              <a:t>http://www.mathworks.cn/cn/help/matlab/matlab_oop/scoping-classes-with-packages.html</a:t>
            </a:r>
            <a:endParaRPr lang="zh-CN" altLang="en-US" dirty="0"/>
          </a:p>
        </p:txBody>
      </p:sp>
      <p:sp>
        <p:nvSpPr>
          <p:cNvPr id="3" name="圆角矩形 2"/>
          <p:cNvSpPr/>
          <p:nvPr/>
        </p:nvSpPr>
        <p:spPr>
          <a:xfrm>
            <a:off x="393276" y="332656"/>
            <a:ext cx="8496944" cy="3744416"/>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09300" y="476672"/>
            <a:ext cx="8064896" cy="3477875"/>
          </a:xfrm>
          <a:prstGeom prst="rect">
            <a:avLst/>
          </a:prstGeom>
        </p:spPr>
        <p:txBody>
          <a:bodyPr wrap="square">
            <a:spAutoFit/>
          </a:bodyPr>
          <a:lstStyle/>
          <a:p>
            <a:r>
              <a:rPr lang="en-US" altLang="zh-CN" sz="2000" b="1" dirty="0">
                <a:solidFill>
                  <a:srgbClr val="0000FF"/>
                </a:solidFill>
                <a:latin typeface="Courier New"/>
              </a:rPr>
              <a:t>function</a:t>
            </a:r>
            <a:r>
              <a:rPr lang="en-US" altLang="zh-CN" sz="2000" b="1" dirty="0">
                <a:solidFill>
                  <a:srgbClr val="000000"/>
                </a:solidFill>
                <a:latin typeface="Courier New"/>
              </a:rPr>
              <a:t> H = </a:t>
            </a:r>
            <a:r>
              <a:rPr lang="en-US" altLang="zh-CN" sz="2000" b="1" dirty="0" err="1">
                <a:solidFill>
                  <a:srgbClr val="000000"/>
                </a:solidFill>
                <a:latin typeface="Courier New"/>
              </a:rPr>
              <a:t>jacobH</a:t>
            </a:r>
            <a:r>
              <a:rPr lang="en-US" altLang="zh-CN" sz="2000" b="1" dirty="0">
                <a:solidFill>
                  <a:srgbClr val="000000"/>
                </a:solidFill>
                <a:latin typeface="Courier New"/>
              </a:rPr>
              <a:t>(</a:t>
            </a:r>
            <a:r>
              <a:rPr lang="en-US" altLang="zh-CN" sz="2000" b="1" dirty="0" err="1">
                <a:solidFill>
                  <a:srgbClr val="000000"/>
                </a:solidFill>
                <a:latin typeface="Courier New"/>
              </a:rPr>
              <a:t>Xs</a:t>
            </a:r>
            <a:r>
              <a:rPr lang="en-US" altLang="zh-CN" sz="2000" b="1" dirty="0">
                <a:solidFill>
                  <a:srgbClr val="000000"/>
                </a:solidFill>
                <a:latin typeface="Courier New"/>
              </a:rPr>
              <a:t>, X)</a:t>
            </a:r>
          </a:p>
          <a:p>
            <a:r>
              <a:rPr lang="en-US" altLang="zh-CN" sz="2000" b="1" dirty="0" err="1">
                <a:solidFill>
                  <a:srgbClr val="000000"/>
                </a:solidFill>
                <a:latin typeface="Courier New"/>
              </a:rPr>
              <a:t>xs</a:t>
            </a:r>
            <a:r>
              <a:rPr lang="en-US" altLang="zh-CN" sz="2000" b="1" dirty="0">
                <a:solidFill>
                  <a:srgbClr val="000000"/>
                </a:solidFill>
                <a:latin typeface="Courier New"/>
              </a:rPr>
              <a:t> = </a:t>
            </a:r>
            <a:r>
              <a:rPr lang="en-US" altLang="zh-CN" sz="2000" b="1" dirty="0" err="1">
                <a:solidFill>
                  <a:srgbClr val="000000"/>
                </a:solidFill>
                <a:latin typeface="Courier New"/>
              </a:rPr>
              <a:t>Xs</a:t>
            </a:r>
            <a:r>
              <a:rPr lang="en-US" altLang="zh-CN" sz="2000" b="1" dirty="0">
                <a:solidFill>
                  <a:srgbClr val="000000"/>
                </a:solidFill>
                <a:latin typeface="Courier New"/>
              </a:rPr>
              <a:t>(1);</a:t>
            </a:r>
          </a:p>
          <a:p>
            <a:r>
              <a:rPr lang="en-US" altLang="zh-CN" sz="2000" b="1" dirty="0" err="1">
                <a:solidFill>
                  <a:srgbClr val="000000"/>
                </a:solidFill>
                <a:latin typeface="Courier New"/>
              </a:rPr>
              <a:t>ys</a:t>
            </a:r>
            <a:r>
              <a:rPr lang="en-US" altLang="zh-CN" sz="2000" b="1" dirty="0">
                <a:solidFill>
                  <a:srgbClr val="000000"/>
                </a:solidFill>
                <a:latin typeface="Courier New"/>
              </a:rPr>
              <a:t> = </a:t>
            </a:r>
            <a:r>
              <a:rPr lang="en-US" altLang="zh-CN" sz="2000" b="1" dirty="0" err="1">
                <a:solidFill>
                  <a:srgbClr val="000000"/>
                </a:solidFill>
                <a:latin typeface="Courier New"/>
              </a:rPr>
              <a:t>Xs</a:t>
            </a:r>
            <a:r>
              <a:rPr lang="en-US" altLang="zh-CN" sz="2000" b="1" dirty="0">
                <a:solidFill>
                  <a:srgbClr val="000000"/>
                </a:solidFill>
                <a:latin typeface="Courier New"/>
              </a:rPr>
              <a:t>(2);</a:t>
            </a:r>
          </a:p>
          <a:p>
            <a:r>
              <a:rPr lang="en-US" altLang="zh-CN" sz="2000" b="1" dirty="0">
                <a:solidFill>
                  <a:srgbClr val="000000"/>
                </a:solidFill>
                <a:latin typeface="Courier New"/>
              </a:rPr>
              <a:t>x  = X(1);</a:t>
            </a:r>
          </a:p>
          <a:p>
            <a:r>
              <a:rPr lang="en-US" altLang="zh-CN" sz="2000" b="1" dirty="0">
                <a:solidFill>
                  <a:srgbClr val="000000"/>
                </a:solidFill>
                <a:latin typeface="Courier New"/>
              </a:rPr>
              <a:t>y  = X(2);</a:t>
            </a:r>
          </a:p>
          <a:p>
            <a:r>
              <a:rPr lang="es-ES" altLang="zh-CN" sz="2000" b="1" dirty="0">
                <a:solidFill>
                  <a:srgbClr val="000000"/>
                </a:solidFill>
                <a:latin typeface="Courier New"/>
              </a:rPr>
              <a:t>H = [ -(y - ys)/((x - xs)^2*((y - ys)^2/(x - xs)^2 + 1)), </a:t>
            </a:r>
            <a:r>
              <a:rPr lang="es-ES" altLang="zh-CN" sz="2000" b="1" dirty="0">
                <a:solidFill>
                  <a:srgbClr val="0000FF"/>
                </a:solidFill>
                <a:latin typeface="Courier New"/>
              </a:rPr>
              <a:t>...</a:t>
            </a:r>
          </a:p>
          <a:p>
            <a:r>
              <a:rPr lang="zh-CN" altLang="en-US" sz="2000" b="1" dirty="0">
                <a:solidFill>
                  <a:srgbClr val="000000"/>
                </a:solidFill>
                <a:latin typeface="Courier New"/>
              </a:rPr>
              <a:t>    </a:t>
            </a:r>
            <a:r>
              <a:rPr lang="en-US" altLang="zh-CN" sz="2000" b="1" dirty="0">
                <a:solidFill>
                  <a:srgbClr val="000000"/>
                </a:solidFill>
                <a:latin typeface="Courier New"/>
              </a:rPr>
              <a:t>0,</a:t>
            </a:r>
            <a:r>
              <a:rPr lang="en-US" altLang="zh-CN" sz="2000" b="1" dirty="0">
                <a:solidFill>
                  <a:srgbClr val="0000FF"/>
                </a:solidFill>
                <a:latin typeface="Courier New"/>
              </a:rPr>
              <a:t>...</a:t>
            </a:r>
          </a:p>
          <a:p>
            <a:r>
              <a:rPr lang="es-ES" altLang="zh-CN" sz="2000" b="1" dirty="0">
                <a:solidFill>
                  <a:srgbClr val="000000"/>
                </a:solidFill>
                <a:latin typeface="Courier New"/>
              </a:rPr>
              <a:t>    1/((x - xs)*((y - ys)^2/(x - xs)^2 + 1)),</a:t>
            </a:r>
            <a:r>
              <a:rPr lang="es-ES" altLang="zh-CN" sz="2000" b="1" dirty="0">
                <a:solidFill>
                  <a:srgbClr val="0000FF"/>
                </a:solidFill>
                <a:latin typeface="Courier New"/>
              </a:rPr>
              <a:t>...</a:t>
            </a:r>
          </a:p>
          <a:p>
            <a:r>
              <a:rPr lang="zh-CN" altLang="en-US" sz="2000" b="1" dirty="0">
                <a:solidFill>
                  <a:srgbClr val="000000"/>
                </a:solidFill>
                <a:latin typeface="Courier New"/>
              </a:rPr>
              <a:t>    </a:t>
            </a:r>
            <a:r>
              <a:rPr lang="en-US" altLang="zh-CN" sz="2000" b="1" dirty="0">
                <a:solidFill>
                  <a:srgbClr val="000000"/>
                </a:solidFill>
                <a:latin typeface="Courier New"/>
              </a:rPr>
              <a:t>0];</a:t>
            </a:r>
          </a:p>
          <a:p>
            <a:r>
              <a:rPr lang="en-US" altLang="zh-CN" sz="2000" b="1" dirty="0">
                <a:solidFill>
                  <a:srgbClr val="0000FF"/>
                </a:solidFill>
                <a:latin typeface="Courier New"/>
              </a:rPr>
              <a:t>end</a:t>
            </a:r>
          </a:p>
        </p:txBody>
      </p:sp>
      <p:sp>
        <p:nvSpPr>
          <p:cNvPr id="5" name="三十二角星 4"/>
          <p:cNvSpPr/>
          <p:nvPr/>
        </p:nvSpPr>
        <p:spPr>
          <a:xfrm>
            <a:off x="6608686" y="47667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P49</a:t>
            </a:r>
            <a:endParaRPr lang="zh-CN" altLang="en-US" sz="4400" b="1" dirty="0"/>
          </a:p>
        </p:txBody>
      </p:sp>
      <p:graphicFrame>
        <p:nvGraphicFramePr>
          <p:cNvPr id="7" name="图示 6"/>
          <p:cNvGraphicFramePr/>
          <p:nvPr>
            <p:extLst>
              <p:ext uri="{D42A27DB-BD31-4B8C-83A1-F6EECF244321}">
                <p14:modId xmlns:p14="http://schemas.microsoft.com/office/powerpoint/2010/main" val="3379172296"/>
              </p:ext>
            </p:extLst>
          </p:nvPr>
        </p:nvGraphicFramePr>
        <p:xfrm>
          <a:off x="849704" y="4451558"/>
          <a:ext cx="2975992" cy="879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图示 7"/>
          <p:cNvGraphicFramePr/>
          <p:nvPr>
            <p:extLst>
              <p:ext uri="{D42A27DB-BD31-4B8C-83A1-F6EECF244321}">
                <p14:modId xmlns:p14="http://schemas.microsoft.com/office/powerpoint/2010/main" val="2514322967"/>
              </p:ext>
            </p:extLst>
          </p:nvPr>
        </p:nvGraphicFramePr>
        <p:xfrm>
          <a:off x="5458216" y="4451558"/>
          <a:ext cx="2975992" cy="8798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050" name="Picture 2" descr="C:\Users\samuel\Downloads\1366476820_equal.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98076" y="4451558"/>
            <a:ext cx="864096" cy="864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矩形 9"/>
          <p:cNvSpPr/>
          <p:nvPr/>
        </p:nvSpPr>
        <p:spPr>
          <a:xfrm>
            <a:off x="2913488" y="6179750"/>
            <a:ext cx="3227165" cy="369332"/>
          </a:xfrm>
          <a:prstGeom prst="rect">
            <a:avLst/>
          </a:prstGeom>
        </p:spPr>
        <p:txBody>
          <a:bodyPr wrap="none">
            <a:spAutoFit/>
          </a:bodyPr>
          <a:lstStyle/>
          <a:p>
            <a:pPr fontAlgn="base"/>
            <a:r>
              <a:rPr lang="en-US" altLang="zh-CN" b="1" dirty="0">
                <a:solidFill>
                  <a:srgbClr val="D55000"/>
                </a:solidFill>
                <a:effectLst>
                  <a:outerShdw blurRad="38100" dist="38100" dir="2700000" algn="tl">
                    <a:srgbClr val="000000">
                      <a:alpha val="43137"/>
                    </a:srgbClr>
                  </a:outerShdw>
                </a:effectLst>
                <a:latin typeface="Futura-Bold"/>
              </a:rPr>
              <a:t>Packages Create Namespaces</a:t>
            </a:r>
            <a:endParaRPr lang="en-US" altLang="zh-CN" b="1" i="0" dirty="0">
              <a:solidFill>
                <a:srgbClr val="D55000"/>
              </a:solidFill>
              <a:effectLst>
                <a:outerShdw blurRad="38100" dist="38100" dir="2700000" algn="tl">
                  <a:srgbClr val="000000">
                    <a:alpha val="43137"/>
                  </a:srgbClr>
                </a:outerShdw>
              </a:effectLst>
              <a:latin typeface="Futura-Bold"/>
            </a:endParaRPr>
          </a:p>
        </p:txBody>
      </p:sp>
    </p:spTree>
    <p:extLst>
      <p:ext uri="{BB962C8B-B14F-4D97-AF65-F5344CB8AC3E}">
        <p14:creationId xmlns:p14="http://schemas.microsoft.com/office/powerpoint/2010/main" val="109444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Graphic spid="8" grpId="0">
        <p:bldAsOne/>
      </p:bldGraphic>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1628800"/>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Partial nonlinearity</a:t>
            </a:r>
          </a:p>
        </p:txBody>
      </p:sp>
    </p:spTree>
    <p:extLst>
      <p:ext uri="{BB962C8B-B14F-4D97-AF65-F5344CB8AC3E}">
        <p14:creationId xmlns:p14="http://schemas.microsoft.com/office/powerpoint/2010/main" val="1706379745"/>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3664685" y="2880137"/>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01061" y="3088729"/>
            <a:ext cx="4495800" cy="374904"/>
          </a:xfrm>
          <a:prstGeom prst="rect">
            <a:avLst/>
          </a:prstGeom>
        </p:spPr>
      </p:pic>
      <p:sp>
        <p:nvSpPr>
          <p:cNvPr id="23" name="二十四角星 22"/>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3" name="图片 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054513" y="1484784"/>
            <a:ext cx="2721864" cy="1005840"/>
          </a:xfrm>
          <a:prstGeom prst="rect">
            <a:avLst/>
          </a:prstGeom>
        </p:spPr>
      </p:pic>
      <p:pic>
        <p:nvPicPr>
          <p:cNvPr id="2" name="图片 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68869" y="384496"/>
            <a:ext cx="3846576" cy="975360"/>
          </a:xfrm>
          <a:prstGeom prst="rect">
            <a:avLst/>
          </a:prstGeom>
        </p:spPr>
      </p:pic>
      <p:pic>
        <p:nvPicPr>
          <p:cNvPr id="25" name="图片 24"/>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045" y="4322703"/>
            <a:ext cx="9029700" cy="1458468"/>
          </a:xfrm>
          <a:prstGeom prst="rect">
            <a:avLst/>
          </a:prstGeom>
        </p:spPr>
      </p:pic>
      <p:sp>
        <p:nvSpPr>
          <p:cNvPr id="26" name="TextBox 25"/>
          <p:cNvSpPr txBox="1"/>
          <p:nvPr/>
        </p:nvSpPr>
        <p:spPr>
          <a:xfrm>
            <a:off x="2141261" y="4325423"/>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F</a:t>
            </a:r>
            <a:endParaRPr lang="zh-CN" altLang="en-US" sz="9600"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7225450" y="4325423"/>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E</a:t>
            </a:r>
            <a:endParaRPr lang="zh-CN" altLang="en-US" sz="9600" dirty="0">
              <a:solidFill>
                <a:srgbClr val="FF0000"/>
              </a:solidFill>
              <a:effectLst>
                <a:outerShdw blurRad="38100" dist="38100" dir="2700000" algn="tl">
                  <a:srgbClr val="000000">
                    <a:alpha val="43137"/>
                  </a:srgbClr>
                </a:outerShdw>
              </a:effectLst>
            </a:endParaRPr>
          </a:p>
        </p:txBody>
      </p:sp>
      <p:sp>
        <p:nvSpPr>
          <p:cNvPr id="28" name="TextBox 27"/>
          <p:cNvSpPr txBox="1"/>
          <p:nvPr/>
        </p:nvSpPr>
        <p:spPr>
          <a:xfrm>
            <a:off x="4917166" y="4322703"/>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B</a:t>
            </a:r>
            <a:endParaRPr lang="zh-CN" altLang="en-US" sz="9600" dirty="0">
              <a:solidFill>
                <a:srgbClr val="FF0000"/>
              </a:solidFill>
              <a:effectLst>
                <a:outerShdw blurRad="38100" dist="38100" dir="2700000" algn="tl">
                  <a:srgbClr val="000000">
                    <a:alpha val="43137"/>
                  </a:srgbClr>
                </a:outerShdw>
              </a:effectLst>
            </a:endParaRPr>
          </a:p>
        </p:txBody>
      </p:sp>
      <p:sp>
        <p:nvSpPr>
          <p:cNvPr id="5" name="椭圆 4"/>
          <p:cNvSpPr/>
          <p:nvPr/>
        </p:nvSpPr>
        <p:spPr>
          <a:xfrm>
            <a:off x="683568" y="2546297"/>
            <a:ext cx="2177773" cy="115212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linear</a:t>
            </a:r>
            <a:endParaRPr lang="zh-CN"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3071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899592" y="2835714"/>
            <a:ext cx="4038632" cy="6472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187624" y="2936645"/>
            <a:ext cx="3511296" cy="408432"/>
          </a:xfrm>
          <a:prstGeom prst="rect">
            <a:avLst/>
          </a:prstGeom>
        </p:spPr>
      </p:pic>
      <p:pic>
        <p:nvPicPr>
          <p:cNvPr id="11" name="图片 10"/>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439480" y="5529424"/>
            <a:ext cx="2712720" cy="460248"/>
          </a:xfrm>
          <a:prstGeom prst="rect">
            <a:avLst/>
          </a:prstGeom>
        </p:spPr>
      </p:pic>
      <p:sp>
        <p:nvSpPr>
          <p:cNvPr id="20" name="二十四角星 19"/>
          <p:cNvSpPr/>
          <p:nvPr/>
        </p:nvSpPr>
        <p:spPr>
          <a:xfrm>
            <a:off x="5971110" y="561412"/>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19" name="Picture 2" descr="C:\Users\samuel\Downloads\1364321332_Vroum Vroum.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23565">
            <a:off x="4719513" y="43641"/>
            <a:ext cx="1276782" cy="1020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雷达"/>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395536" y="764704"/>
            <a:ext cx="1564592" cy="1584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3" name="直接连接符 22"/>
          <p:cNvCxnSpPr/>
          <p:nvPr/>
        </p:nvCxnSpPr>
        <p:spPr>
          <a:xfrm flipV="1">
            <a:off x="1835696" y="764704"/>
            <a:ext cx="2991232" cy="576064"/>
          </a:xfrm>
          <a:prstGeom prst="line">
            <a:avLst/>
          </a:prstGeom>
          <a:ln w="38100">
            <a:prstDash val="sysDash"/>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24" name="直接连接符 23"/>
          <p:cNvCxnSpPr/>
          <p:nvPr/>
        </p:nvCxnSpPr>
        <p:spPr>
          <a:xfrm>
            <a:off x="1960128" y="1364231"/>
            <a:ext cx="3475968" cy="0"/>
          </a:xfrm>
          <a:prstGeom prst="line">
            <a:avLst/>
          </a:prstGeom>
          <a:ln/>
        </p:spPr>
        <p:style>
          <a:lnRef idx="3">
            <a:schemeClr val="accent2"/>
          </a:lnRef>
          <a:fillRef idx="0">
            <a:schemeClr val="accent2"/>
          </a:fillRef>
          <a:effectRef idx="2">
            <a:schemeClr val="accent2"/>
          </a:effectRef>
          <a:fontRef idx="minor">
            <a:schemeClr val="tx1"/>
          </a:fontRef>
        </p:style>
      </p:cxnSp>
      <p:pic>
        <p:nvPicPr>
          <p:cNvPr id="10" name="图片 9"/>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363897" y="4077072"/>
            <a:ext cx="4294632" cy="795528"/>
          </a:xfrm>
          <a:prstGeom prst="rect">
            <a:avLst/>
          </a:prstGeom>
        </p:spPr>
      </p:pic>
      <p:sp>
        <p:nvSpPr>
          <p:cNvPr id="28" name="椭圆 27"/>
          <p:cNvSpPr/>
          <p:nvPr/>
        </p:nvSpPr>
        <p:spPr>
          <a:xfrm>
            <a:off x="5097738" y="2583253"/>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88152882"/>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05277" y="836712"/>
            <a:ext cx="8496944" cy="2664296"/>
          </a:xfrm>
          <a:prstGeom prst="roundRect">
            <a:avLst>
              <a:gd name="adj" fmla="val 3407"/>
            </a:avLst>
          </a:prstGeom>
          <a:ln w="57150">
            <a:solidFill>
              <a:srgbClr val="FFC00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21693" y="993459"/>
            <a:ext cx="8064896" cy="2246769"/>
          </a:xfrm>
          <a:prstGeom prst="rect">
            <a:avLst/>
          </a:prstGeom>
        </p:spPr>
        <p:txBody>
          <a:bodyPr wrap="square">
            <a:spAutoFit/>
          </a:bodyPr>
          <a:lstStyle/>
          <a:p>
            <a:r>
              <a:rPr lang="en-US" altLang="zh-CN" sz="2000" b="1" dirty="0">
                <a:solidFill>
                  <a:srgbClr val="0000FF"/>
                </a:solidFill>
                <a:latin typeface="Courier New"/>
              </a:rPr>
              <a:t>function</a:t>
            </a:r>
            <a:r>
              <a:rPr lang="en-US" altLang="zh-CN" sz="2000" b="1" dirty="0">
                <a:solidFill>
                  <a:srgbClr val="000000"/>
                </a:solidFill>
                <a:latin typeface="Courier New"/>
              </a:rPr>
              <a:t> z = </a:t>
            </a:r>
            <a:r>
              <a:rPr lang="en-US" altLang="zh-CN" sz="2000" b="1" dirty="0" err="1">
                <a:solidFill>
                  <a:srgbClr val="000000"/>
                </a:solidFill>
                <a:latin typeface="Courier New"/>
              </a:rPr>
              <a:t>sensorModel</a:t>
            </a:r>
            <a:r>
              <a:rPr lang="en-US" altLang="zh-CN" sz="2000" b="1" dirty="0">
                <a:solidFill>
                  <a:srgbClr val="000000"/>
                </a:solidFill>
                <a:latin typeface="Courier New"/>
              </a:rPr>
              <a:t>(x, </a:t>
            </a:r>
            <a:r>
              <a:rPr lang="en-US" altLang="zh-CN" sz="2000" b="1" dirty="0" err="1">
                <a:solidFill>
                  <a:srgbClr val="000000"/>
                </a:solidFill>
                <a:latin typeface="Courier New"/>
              </a:rPr>
              <a:t>sensorPos</a:t>
            </a:r>
            <a:r>
              <a:rPr lang="en-US" altLang="zh-CN" sz="2000" b="1" dirty="0">
                <a:solidFill>
                  <a:srgbClr val="000000"/>
                </a:solidFill>
                <a:latin typeface="Courier New"/>
              </a:rPr>
              <a:t>)</a:t>
            </a:r>
          </a:p>
          <a:p>
            <a:r>
              <a:rPr lang="es-ES" altLang="zh-CN" sz="2000" b="1" dirty="0">
                <a:solidFill>
                  <a:srgbClr val="000000"/>
                </a:solidFill>
                <a:latin typeface="Courier New"/>
              </a:rPr>
              <a:t>    z = atan((</a:t>
            </a:r>
            <a:r>
              <a:rPr lang="es-ES" altLang="zh-CN" sz="2000" b="1" dirty="0" smtClean="0">
                <a:solidFill>
                  <a:srgbClr val="000000"/>
                </a:solidFill>
                <a:latin typeface="Courier New"/>
              </a:rPr>
              <a:t>x(3)-</a:t>
            </a:r>
            <a:r>
              <a:rPr lang="es-ES" altLang="zh-CN" sz="2000" b="1" dirty="0">
                <a:solidFill>
                  <a:srgbClr val="000000"/>
                </a:solidFill>
                <a:latin typeface="Courier New"/>
              </a:rPr>
              <a:t>sensorPos(2))/(x(1)-sensorPos(1)));</a:t>
            </a:r>
          </a:p>
          <a:p>
            <a:r>
              <a:rPr lang="en-US" altLang="zh-CN" sz="2000" b="1" dirty="0">
                <a:solidFill>
                  <a:srgbClr val="000000"/>
                </a:solidFill>
                <a:latin typeface="Courier New"/>
              </a:rPr>
              <a:t>    </a:t>
            </a:r>
            <a:r>
              <a:rPr lang="en-US" altLang="zh-CN" sz="2000" b="1" dirty="0">
                <a:solidFill>
                  <a:srgbClr val="0000FF"/>
                </a:solidFill>
                <a:latin typeface="Courier New"/>
              </a:rPr>
              <a:t>if</a:t>
            </a:r>
            <a:r>
              <a:rPr lang="en-US" altLang="zh-CN" sz="2000" b="1" dirty="0">
                <a:solidFill>
                  <a:srgbClr val="000000"/>
                </a:solidFill>
                <a:latin typeface="Courier New"/>
              </a:rPr>
              <a:t> (x(1) - </a:t>
            </a:r>
            <a:r>
              <a:rPr lang="en-US" altLang="zh-CN" sz="2000" b="1" dirty="0" err="1">
                <a:solidFill>
                  <a:srgbClr val="000000"/>
                </a:solidFill>
                <a:latin typeface="Courier New"/>
              </a:rPr>
              <a:t>sensorPos</a:t>
            </a:r>
            <a:r>
              <a:rPr lang="en-US" altLang="zh-CN" sz="2000" b="1" dirty="0">
                <a:solidFill>
                  <a:srgbClr val="000000"/>
                </a:solidFill>
                <a:latin typeface="Courier New"/>
              </a:rPr>
              <a:t>(1)) &lt; 0</a:t>
            </a:r>
          </a:p>
          <a:p>
            <a:r>
              <a:rPr lang="en-US" altLang="zh-CN" sz="2000" b="1" dirty="0">
                <a:solidFill>
                  <a:srgbClr val="000000"/>
                </a:solidFill>
                <a:latin typeface="Courier New"/>
              </a:rPr>
              <a:t>        z = </a:t>
            </a:r>
            <a:r>
              <a:rPr lang="en-US" altLang="zh-CN" sz="2000" b="1" dirty="0" err="1">
                <a:solidFill>
                  <a:srgbClr val="000000"/>
                </a:solidFill>
                <a:latin typeface="Courier New"/>
              </a:rPr>
              <a:t>piTopi</a:t>
            </a:r>
            <a:r>
              <a:rPr lang="en-US" altLang="zh-CN" sz="2000" b="1" dirty="0">
                <a:solidFill>
                  <a:srgbClr val="000000"/>
                </a:solidFill>
                <a:latin typeface="Courier New"/>
              </a:rPr>
              <a:t>( z + pi);</a:t>
            </a:r>
          </a:p>
          <a:p>
            <a:r>
              <a:rPr lang="en-US" altLang="zh-CN" sz="2000" b="1" dirty="0">
                <a:solidFill>
                  <a:srgbClr val="000000"/>
                </a:solidFill>
                <a:latin typeface="Courier New"/>
              </a:rPr>
              <a:t>    </a:t>
            </a:r>
            <a:r>
              <a:rPr lang="en-US" altLang="zh-CN" sz="2000" b="1" dirty="0">
                <a:solidFill>
                  <a:srgbClr val="0000FF"/>
                </a:solidFill>
                <a:latin typeface="Courier New"/>
              </a:rPr>
              <a:t>end</a:t>
            </a:r>
          </a:p>
          <a:p>
            <a:r>
              <a:rPr lang="en-US" altLang="zh-CN" sz="2000" b="1" dirty="0">
                <a:solidFill>
                  <a:srgbClr val="0000FF"/>
                </a:solidFill>
                <a:latin typeface="Courier New"/>
              </a:rPr>
              <a:t>end</a:t>
            </a:r>
          </a:p>
        </p:txBody>
      </p:sp>
      <p:pic>
        <p:nvPicPr>
          <p:cNvPr id="5" name="图片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439480" y="5529424"/>
            <a:ext cx="2712720" cy="460248"/>
          </a:xfrm>
          <a:prstGeom prst="rect">
            <a:avLst/>
          </a:prstGeom>
        </p:spPr>
      </p:pic>
      <p:pic>
        <p:nvPicPr>
          <p:cNvPr id="6" name="图片 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363897" y="4077072"/>
            <a:ext cx="4294632" cy="795528"/>
          </a:xfrm>
          <a:prstGeom prst="rect">
            <a:avLst/>
          </a:prstGeom>
        </p:spPr>
      </p:pic>
      <p:sp>
        <p:nvSpPr>
          <p:cNvPr id="7" name="二十四角星 6"/>
          <p:cNvSpPr/>
          <p:nvPr/>
        </p:nvSpPr>
        <p:spPr>
          <a:xfrm>
            <a:off x="6015183" y="1681516"/>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spTree>
    <p:extLst>
      <p:ext uri="{BB962C8B-B14F-4D97-AF65-F5344CB8AC3E}">
        <p14:creationId xmlns:p14="http://schemas.microsoft.com/office/powerpoint/2010/main" val="39859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05277" y="836712"/>
            <a:ext cx="8496944" cy="2664296"/>
          </a:xfrm>
          <a:prstGeom prst="roundRect">
            <a:avLst>
              <a:gd name="adj" fmla="val 3407"/>
            </a:avLst>
          </a:prstGeom>
          <a:ln w="57150">
            <a:solidFill>
              <a:srgbClr val="FFC00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21693" y="993459"/>
            <a:ext cx="8064896" cy="1323439"/>
          </a:xfrm>
          <a:prstGeom prst="rect">
            <a:avLst/>
          </a:prstGeom>
        </p:spPr>
        <p:txBody>
          <a:bodyPr wrap="square">
            <a:spAutoFit/>
          </a:bodyPr>
          <a:lstStyle/>
          <a:p>
            <a:r>
              <a:rPr lang="en-US" altLang="zh-CN" sz="2000" b="1" dirty="0">
                <a:solidFill>
                  <a:srgbClr val="0000FF"/>
                </a:solidFill>
                <a:latin typeface="Courier New"/>
              </a:rPr>
              <a:t>function</a:t>
            </a:r>
            <a:r>
              <a:rPr lang="en-US" altLang="zh-CN" sz="2000" b="1" dirty="0">
                <a:solidFill>
                  <a:srgbClr val="000000"/>
                </a:solidFill>
                <a:latin typeface="Courier New"/>
              </a:rPr>
              <a:t> z = </a:t>
            </a:r>
            <a:r>
              <a:rPr lang="en-US" altLang="zh-CN" sz="2000" b="1" dirty="0" err="1">
                <a:solidFill>
                  <a:srgbClr val="000000"/>
                </a:solidFill>
                <a:latin typeface="Courier New"/>
              </a:rPr>
              <a:t>sensorModel</a:t>
            </a:r>
            <a:r>
              <a:rPr lang="en-US" altLang="zh-CN" sz="2000" b="1" dirty="0">
                <a:solidFill>
                  <a:srgbClr val="000000"/>
                </a:solidFill>
                <a:latin typeface="Courier New"/>
              </a:rPr>
              <a:t>(x, </a:t>
            </a:r>
            <a:r>
              <a:rPr lang="en-US" altLang="zh-CN" sz="2000" b="1" dirty="0" err="1">
                <a:solidFill>
                  <a:srgbClr val="000000"/>
                </a:solidFill>
                <a:latin typeface="Courier New"/>
              </a:rPr>
              <a:t>sensorPos</a:t>
            </a:r>
            <a:r>
              <a:rPr lang="en-US" altLang="zh-CN" sz="2000" b="1" dirty="0">
                <a:solidFill>
                  <a:srgbClr val="000000"/>
                </a:solidFill>
                <a:latin typeface="Courier New"/>
              </a:rPr>
              <a:t>)</a:t>
            </a:r>
          </a:p>
          <a:p>
            <a:r>
              <a:rPr lang="es-ES" altLang="zh-CN" sz="2000" b="1" dirty="0" smtClean="0">
                <a:solidFill>
                  <a:srgbClr val="000000"/>
                </a:solidFill>
                <a:latin typeface="Courier New"/>
              </a:rPr>
              <a:t>    </a:t>
            </a:r>
            <a:r>
              <a:rPr lang="es-ES" altLang="zh-CN" sz="2000" dirty="0">
                <a:solidFill>
                  <a:srgbClr val="000000"/>
                </a:solidFill>
                <a:latin typeface="Courier New"/>
              </a:rPr>
              <a:t> </a:t>
            </a:r>
            <a:r>
              <a:rPr lang="es-ES" altLang="zh-CN" sz="2000" b="1" dirty="0">
                <a:solidFill>
                  <a:srgbClr val="FF0000"/>
                </a:solidFill>
                <a:latin typeface="Courier New"/>
              </a:rPr>
              <a:t>z = atan2</a:t>
            </a:r>
            <a:r>
              <a:rPr lang="es-ES" altLang="zh-CN" sz="2000" b="1">
                <a:solidFill>
                  <a:srgbClr val="FF0000"/>
                </a:solidFill>
                <a:latin typeface="Courier New"/>
              </a:rPr>
              <a:t>( </a:t>
            </a:r>
            <a:r>
              <a:rPr lang="es-ES" altLang="zh-CN" sz="2000" b="1" smtClean="0">
                <a:solidFill>
                  <a:srgbClr val="FF0000"/>
                </a:solidFill>
                <a:latin typeface="Courier New"/>
              </a:rPr>
              <a:t>x(3)-</a:t>
            </a:r>
            <a:r>
              <a:rPr lang="es-ES" altLang="zh-CN" sz="2000" b="1" dirty="0">
                <a:solidFill>
                  <a:srgbClr val="FF0000"/>
                </a:solidFill>
                <a:latin typeface="Courier New"/>
              </a:rPr>
              <a:t>sensorPos(2), x(1)-sensorPos(1) );</a:t>
            </a:r>
          </a:p>
          <a:p>
            <a:r>
              <a:rPr lang="en-US" altLang="zh-CN" sz="2000" b="1" dirty="0" smtClean="0">
                <a:solidFill>
                  <a:srgbClr val="0000FF"/>
                </a:solidFill>
                <a:latin typeface="Courier New"/>
              </a:rPr>
              <a:t>end</a:t>
            </a:r>
            <a:endParaRPr lang="en-US" altLang="zh-CN" sz="2000" b="1" dirty="0">
              <a:solidFill>
                <a:srgbClr val="0000FF"/>
              </a:solidFill>
              <a:latin typeface="Courier New"/>
            </a:endParaRPr>
          </a:p>
        </p:txBody>
      </p:sp>
      <p:pic>
        <p:nvPicPr>
          <p:cNvPr id="6" name="图片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363897" y="4077072"/>
            <a:ext cx="4294632" cy="795528"/>
          </a:xfrm>
          <a:prstGeom prst="rect">
            <a:avLst/>
          </a:prstGeom>
        </p:spPr>
      </p:pic>
      <p:sp>
        <p:nvSpPr>
          <p:cNvPr id="7" name="二十四角星 6"/>
          <p:cNvSpPr/>
          <p:nvPr/>
        </p:nvSpPr>
        <p:spPr>
          <a:xfrm>
            <a:off x="6015183" y="1681516"/>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sp>
        <p:nvSpPr>
          <p:cNvPr id="3" name="矩形 2"/>
          <p:cNvSpPr/>
          <p:nvPr/>
        </p:nvSpPr>
        <p:spPr>
          <a:xfrm>
            <a:off x="3369143" y="5125400"/>
            <a:ext cx="5292079" cy="1384995"/>
          </a:xfrm>
          <a:prstGeom prst="rect">
            <a:avLst/>
          </a:prstGeom>
        </p:spPr>
        <p:txBody>
          <a:bodyPr wrap="square">
            <a:spAutoFit/>
          </a:bodyPr>
          <a:lstStyle/>
          <a:p>
            <a:r>
              <a:rPr lang="en-US" altLang="zh-CN" sz="2800" b="1" dirty="0">
                <a:solidFill>
                  <a:srgbClr val="00B050"/>
                </a:solidFill>
                <a:effectLst>
                  <a:outerShdw blurRad="38100" dist="38100" dir="2700000" algn="tl">
                    <a:srgbClr val="000000">
                      <a:alpha val="43137"/>
                    </a:srgbClr>
                  </a:outerShdw>
                </a:effectLst>
              </a:rPr>
              <a:t>Four-quadrant inverse tangent, it uses sign(Y) and sign(X) </a:t>
            </a:r>
            <a:r>
              <a:rPr lang="en-US" altLang="zh-CN" sz="2800" b="1" dirty="0" smtClean="0">
                <a:solidFill>
                  <a:srgbClr val="00B050"/>
                </a:solidFill>
                <a:effectLst>
                  <a:outerShdw blurRad="38100" dist="38100" dir="2700000" algn="tl">
                    <a:srgbClr val="000000">
                      <a:alpha val="43137"/>
                    </a:srgbClr>
                  </a:outerShdw>
                </a:effectLst>
              </a:rPr>
              <a:t>to determine </a:t>
            </a:r>
            <a:r>
              <a:rPr lang="en-US" altLang="zh-CN" sz="2800" b="1" dirty="0">
                <a:solidFill>
                  <a:srgbClr val="00B050"/>
                </a:solidFill>
                <a:effectLst>
                  <a:outerShdw blurRad="38100" dist="38100" dir="2700000" algn="tl">
                    <a:srgbClr val="000000">
                      <a:alpha val="43137"/>
                    </a:srgbClr>
                  </a:outerShdw>
                </a:effectLst>
              </a:rPr>
              <a:t>the specific quadrant</a:t>
            </a:r>
            <a:endParaRPr lang="zh-CN" altLang="en-US" sz="2800" b="1" dirty="0">
              <a:solidFill>
                <a:srgbClr val="00B050"/>
              </a:solidFill>
              <a:effectLst>
                <a:outerShdw blurRad="38100" dist="38100" dir="2700000" algn="tl">
                  <a:srgbClr val="000000">
                    <a:alpha val="43137"/>
                  </a:srgbClr>
                </a:outerShdw>
              </a:effectLst>
            </a:endParaRPr>
          </a:p>
        </p:txBody>
      </p:sp>
      <p:sp>
        <p:nvSpPr>
          <p:cNvPr id="8" name="椭圆 7"/>
          <p:cNvSpPr/>
          <p:nvPr/>
        </p:nvSpPr>
        <p:spPr>
          <a:xfrm>
            <a:off x="417501" y="5125402"/>
            <a:ext cx="2551440"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atan2</a:t>
            </a:r>
            <a:endParaRPr lang="zh-CN"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7841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p:cNvSpPr/>
          <p:nvPr/>
        </p:nvSpPr>
        <p:spPr>
          <a:xfrm>
            <a:off x="-161461" y="3806184"/>
            <a:ext cx="9577064" cy="72008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9" name="圆角矩形 8"/>
          <p:cNvSpPr/>
          <p:nvPr/>
        </p:nvSpPr>
        <p:spPr>
          <a:xfrm>
            <a:off x="-180528" y="1844824"/>
            <a:ext cx="9577064" cy="7200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4" name="图片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23658" y="2018807"/>
            <a:ext cx="4495800" cy="374904"/>
          </a:xfrm>
          <a:prstGeom prst="rect">
            <a:avLst/>
          </a:prstGeom>
        </p:spPr>
      </p:pic>
      <p:sp>
        <p:nvSpPr>
          <p:cNvPr id="17" name="TextBox 16"/>
          <p:cNvSpPr txBox="1"/>
          <p:nvPr/>
        </p:nvSpPr>
        <p:spPr>
          <a:xfrm>
            <a:off x="524989" y="491639"/>
            <a:ext cx="4104456" cy="584775"/>
          </a:xfrm>
          <a:prstGeom prst="rect">
            <a:avLst/>
          </a:prstGeom>
          <a:noFill/>
        </p:spPr>
        <p:txBody>
          <a:bodyPr wrap="square" rtlCol="0">
            <a:spAutoFit/>
          </a:bodyPr>
          <a:lstStyle/>
          <a:p>
            <a:pPr algn="ctr"/>
            <a:r>
              <a:rPr lang="en-US" altLang="zh-CN" sz="3200" b="1" dirty="0">
                <a:solidFill>
                  <a:srgbClr val="00B050"/>
                </a:solidFill>
                <a:effectLst>
                  <a:outerShdw blurRad="38100" dist="38100" dir="2700000" algn="tl">
                    <a:srgbClr val="000000">
                      <a:alpha val="43137"/>
                    </a:srgbClr>
                  </a:outerShdw>
                </a:effectLst>
              </a:rPr>
              <a:t>M</a:t>
            </a:r>
            <a:r>
              <a:rPr lang="en-US" altLang="zh-CN" sz="3200" b="1" dirty="0" smtClean="0">
                <a:solidFill>
                  <a:srgbClr val="00B050"/>
                </a:solidFill>
                <a:effectLst>
                  <a:outerShdw blurRad="38100" dist="38100" dir="2700000" algn="tl">
                    <a:srgbClr val="000000">
                      <a:alpha val="43137"/>
                    </a:srgbClr>
                  </a:outerShdw>
                </a:effectLst>
              </a:rPr>
              <a:t>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74033" y="499487"/>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Sensor model</a:t>
            </a:r>
            <a:endParaRPr lang="zh-CN" altLang="en-US" sz="3200" b="1" dirty="0">
              <a:solidFill>
                <a:srgbClr val="00B0F0"/>
              </a:solidFill>
              <a:effectLst>
                <a:outerShdw blurRad="38100" dist="38100" dir="2700000" algn="tl">
                  <a:srgbClr val="000000">
                    <a:alpha val="43137"/>
                  </a:srgbClr>
                </a:outerShdw>
              </a:effectLst>
            </a:endParaRPr>
          </a:p>
        </p:txBody>
      </p:sp>
      <p:cxnSp>
        <p:nvCxnSpPr>
          <p:cNvPr id="4" name="直接连接符 3"/>
          <p:cNvCxnSpPr/>
          <p:nvPr/>
        </p:nvCxnSpPr>
        <p:spPr>
          <a:xfrm>
            <a:off x="4932040" y="1556792"/>
            <a:ext cx="0" cy="4896544"/>
          </a:xfrm>
          <a:prstGeom prst="line">
            <a:avLst/>
          </a:prstGeom>
          <a:ln w="7620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pic>
        <p:nvPicPr>
          <p:cNvPr id="26" name="图片 2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172493" y="3981843"/>
            <a:ext cx="3907536" cy="408432"/>
          </a:xfrm>
          <a:prstGeom prst="rect">
            <a:avLst/>
          </a:prstGeom>
        </p:spPr>
      </p:pic>
    </p:spTree>
    <p:extLst>
      <p:ext uri="{BB962C8B-B14F-4D97-AF65-F5344CB8AC3E}">
        <p14:creationId xmlns:p14="http://schemas.microsoft.com/office/powerpoint/2010/main" val="14160545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3053448"/>
            <a:ext cx="4608512"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3" name="图片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790970" y="3152402"/>
            <a:ext cx="3123057" cy="386715"/>
          </a:xfrm>
          <a:prstGeom prst="rect">
            <a:avLst/>
          </a:prstGeom>
        </p:spPr>
      </p:pic>
      <p:pic>
        <p:nvPicPr>
          <p:cNvPr id="7" name="图片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462154" y="3668330"/>
            <a:ext cx="4139946" cy="448056"/>
          </a:xfrm>
          <a:prstGeom prst="rect">
            <a:avLst/>
          </a:prstGeom>
        </p:spPr>
      </p:pic>
      <p:pic>
        <p:nvPicPr>
          <p:cNvPr id="10" name="图片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67185" y="4266389"/>
            <a:ext cx="3507105" cy="522732"/>
          </a:xfrm>
          <a:prstGeom prst="rect">
            <a:avLst/>
          </a:prstGeom>
        </p:spPr>
      </p:pic>
      <p:pic>
        <p:nvPicPr>
          <p:cNvPr id="17" name="图片 1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11" name="图片 10"/>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127970" y="5899604"/>
            <a:ext cx="3661791" cy="477393"/>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21" name="圆角矩形 20"/>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sp>
        <p:nvSpPr>
          <p:cNvPr id="35" name="TextBox 34"/>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36" name="椭圆 35"/>
          <p:cNvSpPr/>
          <p:nvPr/>
        </p:nvSpPr>
        <p:spPr>
          <a:xfrm>
            <a:off x="5084160" y="4168626"/>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sp>
        <p:nvSpPr>
          <p:cNvPr id="37" name="椭圆 36"/>
          <p:cNvSpPr/>
          <p:nvPr/>
        </p:nvSpPr>
        <p:spPr>
          <a:xfrm>
            <a:off x="1430883" y="963734"/>
            <a:ext cx="2177773" cy="115212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linear</a:t>
            </a:r>
            <a:endParaRPr lang="zh-CN"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6916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1.prweb.com/prfiles/2008/02/26/232435/Kalman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2" y="1880"/>
            <a:ext cx="10289231" cy="6859488"/>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5"/>
          <p:cNvSpPr txBox="1">
            <a:spLocks/>
          </p:cNvSpPr>
          <p:nvPr/>
        </p:nvSpPr>
        <p:spPr>
          <a:xfrm>
            <a:off x="-684584" y="908720"/>
            <a:ext cx="651621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Kalman </a:t>
            </a:r>
          </a:p>
          <a:p>
            <a:r>
              <a:rPr lang="en-US" altLang="zh-CN" sz="80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Filter</a:t>
            </a:r>
          </a:p>
        </p:txBody>
      </p:sp>
      <p:sp>
        <p:nvSpPr>
          <p:cNvPr id="3" name="矩形 2"/>
          <p:cNvSpPr/>
          <p:nvPr/>
        </p:nvSpPr>
        <p:spPr>
          <a:xfrm>
            <a:off x="629308" y="3612467"/>
            <a:ext cx="3888432" cy="1631216"/>
          </a:xfrm>
          <a:prstGeom prst="rect">
            <a:avLst/>
          </a:prstGeom>
        </p:spPr>
        <p:txBody>
          <a:bodyPr wrap="square">
            <a:spAutoFit/>
          </a:bodyPr>
          <a:lstStyle/>
          <a:p>
            <a:pPr algn="ctr"/>
            <a:r>
              <a:rPr lang="en-US" altLang="zh-CN" sz="2000" b="1" dirty="0">
                <a:solidFill>
                  <a:schemeClr val="bg1"/>
                </a:solidFill>
              </a:rPr>
              <a:t>Rudolf (Rudy) Emil </a:t>
            </a:r>
            <a:r>
              <a:rPr lang="en-US" altLang="zh-CN" sz="2000" b="1" dirty="0" err="1" smtClean="0">
                <a:solidFill>
                  <a:schemeClr val="bg1"/>
                </a:solidFill>
              </a:rPr>
              <a:t>Kálmán</a:t>
            </a:r>
            <a:endParaRPr lang="en-US" altLang="zh-CN" sz="2000" b="1" dirty="0" smtClean="0">
              <a:solidFill>
                <a:schemeClr val="bg1"/>
              </a:solidFill>
            </a:endParaRPr>
          </a:p>
          <a:p>
            <a:pPr algn="ctr"/>
            <a:r>
              <a:rPr lang="en-US" altLang="zh-CN" sz="2000" b="1" dirty="0" smtClean="0">
                <a:solidFill>
                  <a:schemeClr val="bg1"/>
                </a:solidFill>
              </a:rPr>
              <a:t>May </a:t>
            </a:r>
            <a:r>
              <a:rPr lang="en-US" altLang="zh-CN" sz="2000" b="1" dirty="0">
                <a:solidFill>
                  <a:schemeClr val="bg1"/>
                </a:solidFill>
              </a:rPr>
              <a:t>19, 1930– </a:t>
            </a:r>
            <a:r>
              <a:rPr lang="en-US" altLang="zh-CN" sz="2000" b="1" dirty="0" smtClean="0">
                <a:solidFill>
                  <a:schemeClr val="bg1"/>
                </a:solidFill>
              </a:rPr>
              <a:t> </a:t>
            </a:r>
          </a:p>
          <a:p>
            <a:pPr algn="ctr"/>
            <a:r>
              <a:rPr lang="en-US" altLang="zh-CN" sz="2000" b="1" dirty="0" smtClean="0">
                <a:solidFill>
                  <a:schemeClr val="bg1"/>
                </a:solidFill>
              </a:rPr>
              <a:t>A </a:t>
            </a:r>
            <a:r>
              <a:rPr lang="en-US" altLang="zh-CN" sz="2000" b="1" dirty="0">
                <a:solidFill>
                  <a:schemeClr val="bg1"/>
                </a:solidFill>
              </a:rPr>
              <a:t>Hungarian-American electrical engineer, mathematical system theorist</a:t>
            </a:r>
            <a:endParaRPr lang="zh-CN" altLang="en-US" sz="2000" b="1" dirty="0">
              <a:solidFill>
                <a:schemeClr val="bg1"/>
              </a:solidFill>
            </a:endParaRPr>
          </a:p>
        </p:txBody>
      </p:sp>
      <p:sp>
        <p:nvSpPr>
          <p:cNvPr id="5" name="矩形 4"/>
          <p:cNvSpPr/>
          <p:nvPr/>
        </p:nvSpPr>
        <p:spPr>
          <a:xfrm>
            <a:off x="408239" y="6128437"/>
            <a:ext cx="4761368" cy="307777"/>
          </a:xfrm>
          <a:prstGeom prst="rect">
            <a:avLst/>
          </a:prstGeom>
        </p:spPr>
        <p:txBody>
          <a:bodyPr wrap="none">
            <a:spAutoFit/>
          </a:bodyPr>
          <a:lstStyle/>
          <a:p>
            <a:r>
              <a:rPr lang="en-US" altLang="zh-CN" sz="1400" dirty="0">
                <a:solidFill>
                  <a:schemeClr val="bg1"/>
                </a:solidFill>
              </a:rPr>
              <a:t>http://en.wikipedia.org/wiki/Rudolf_E._K%C3%A1lm%C3%A1n</a:t>
            </a:r>
            <a:endParaRPr lang="zh-CN" altLang="en-US" sz="1400" dirty="0">
              <a:solidFill>
                <a:schemeClr val="bg1"/>
              </a:solidFill>
            </a:endParaRPr>
          </a:p>
        </p:txBody>
      </p:sp>
      <p:pic>
        <p:nvPicPr>
          <p:cNvPr id="1026" name="Picture 2" descr="Rudolf Kal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3643611"/>
            <a:ext cx="2052290" cy="29689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698379"/>
      </p:ext>
    </p:extLst>
  </p:cSld>
  <p:clrMapOvr>
    <a:masterClrMapping/>
  </p:clrMapOvr>
  <mc:AlternateContent xmlns:mc="http://schemas.openxmlformats.org/markup-compatibility/2006" xmlns:p14="http://schemas.microsoft.com/office/powerpoint/2010/main">
    <mc:Choice Requires="p14">
      <p:transition spd="slow" p14:dur="3000">
        <p14:shred pattern="rectangl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quareekf.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127" t="3877" r="16709" b="5199"/>
          <a:stretch/>
        </p:blipFill>
        <p:spPr>
          <a:xfrm>
            <a:off x="107502" y="188640"/>
            <a:ext cx="9019001" cy="6669360"/>
          </a:xfrm>
          <a:prstGeom prst="rect">
            <a:avLst/>
          </a:prstGeom>
        </p:spPr>
      </p:pic>
      <p:sp>
        <p:nvSpPr>
          <p:cNvPr id="5" name="三十二角星 4"/>
          <p:cNvSpPr/>
          <p:nvPr/>
        </p:nvSpPr>
        <p:spPr>
          <a:xfrm>
            <a:off x="395536" y="429309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P49</a:t>
            </a:r>
            <a:endParaRPr lang="zh-CN" altLang="en-US" sz="4400" b="1" dirty="0"/>
          </a:p>
        </p:txBody>
      </p:sp>
    </p:spTree>
    <p:extLst>
      <p:ext uri="{BB962C8B-B14F-4D97-AF65-F5344CB8AC3E}">
        <p14:creationId xmlns:p14="http://schemas.microsoft.com/office/powerpoint/2010/main" val="4004635329"/>
      </p:ext>
    </p:extLst>
  </p:cSld>
  <p:clrMapOvr>
    <a:masterClrMapping/>
  </p:clrMapOvr>
  <mc:AlternateContent xmlns:mc="http://schemas.openxmlformats.org/markup-compatibility/2006" xmlns:p14="http://schemas.microsoft.com/office/powerpoint/2010/main">
    <mc:Choice Requires="p14">
      <p:transition spd="slow" p14:dur="2000">
        <p14:shred pattern="recta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ineekf2.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9746" t="4370" r="17596" b="5692"/>
          <a:stretch/>
        </p:blipFill>
        <p:spPr>
          <a:xfrm>
            <a:off x="63502" y="180871"/>
            <a:ext cx="9000510" cy="6636738"/>
          </a:xfrm>
          <a:prstGeom prst="rect">
            <a:avLst/>
          </a:prstGeom>
        </p:spPr>
      </p:pic>
    </p:spTree>
    <p:extLst>
      <p:ext uri="{BB962C8B-B14F-4D97-AF65-F5344CB8AC3E}">
        <p14:creationId xmlns:p14="http://schemas.microsoft.com/office/powerpoint/2010/main" val="392473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3276" y="332656"/>
            <a:ext cx="8496944" cy="612068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5" name="矩形 4"/>
          <p:cNvSpPr/>
          <p:nvPr/>
        </p:nvSpPr>
        <p:spPr>
          <a:xfrm>
            <a:off x="637232" y="1130838"/>
            <a:ext cx="8064896" cy="4524315"/>
          </a:xfrm>
          <a:prstGeom prst="rect">
            <a:avLst/>
          </a:prstGeom>
        </p:spPr>
        <p:txBody>
          <a:bodyPr wrap="square">
            <a:spAutoFit/>
          </a:bodyPr>
          <a:lstStyle/>
          <a:p>
            <a:r>
              <a:rPr lang="en-US" altLang="zh-CN" dirty="0">
                <a:solidFill>
                  <a:srgbClr val="0000FF"/>
                </a:solidFill>
                <a:latin typeface="Courier New"/>
              </a:rPr>
              <a:t>for</a:t>
            </a:r>
            <a:r>
              <a:rPr lang="en-US" altLang="zh-CN" dirty="0">
                <a:solidFill>
                  <a:srgbClr val="000000"/>
                </a:solidFill>
                <a:latin typeface="Courier New"/>
              </a:rPr>
              <a:t> </a:t>
            </a:r>
            <a:r>
              <a:rPr lang="en-US" altLang="zh-CN" dirty="0" err="1">
                <a:solidFill>
                  <a:srgbClr val="000000"/>
                </a:solidFill>
                <a:latin typeface="Courier New"/>
              </a:rPr>
              <a:t>i</a:t>
            </a:r>
            <a:r>
              <a:rPr lang="en-US" altLang="zh-CN" dirty="0">
                <a:solidFill>
                  <a:srgbClr val="000000"/>
                </a:solidFill>
                <a:latin typeface="Courier New"/>
              </a:rPr>
              <a:t> = 1 : step</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a:t>
            </a:r>
            <a:r>
              <a:rPr lang="en-US" altLang="zh-CN" dirty="0" err="1">
                <a:solidFill>
                  <a:srgbClr val="000000"/>
                </a:solidFill>
                <a:latin typeface="Courier New"/>
              </a:rPr>
              <a:t>i</a:t>
            </a:r>
            <a:r>
              <a:rPr lang="en-US" altLang="zh-CN" dirty="0">
                <a:solidFill>
                  <a:srgbClr val="000000"/>
                </a:solidFill>
                <a:latin typeface="Courier New"/>
              </a:rPr>
              <a:t> ~= 1</a:t>
            </a:r>
          </a:p>
          <a:p>
            <a:r>
              <a:rPr lang="de-DE" altLang="zh-CN" dirty="0">
                <a:solidFill>
                  <a:srgbClr val="000000"/>
                </a:solidFill>
                <a:latin typeface="Courier New"/>
              </a:rPr>
              <a:t>        [mu, Sigma] = predictLKF(mu, Sigma, F, Q, </a:t>
            </a:r>
            <a:r>
              <a:rPr lang="de-DE" altLang="zh-CN" dirty="0">
                <a:solidFill>
                  <a:srgbClr val="0000FF"/>
                </a:solidFill>
                <a:latin typeface="Courier New"/>
              </a:rPr>
              <a:t>...</a:t>
            </a:r>
          </a:p>
          <a:p>
            <a:r>
              <a:rPr lang="en-US" altLang="zh-CN" dirty="0">
                <a:solidFill>
                  <a:srgbClr val="000000"/>
                </a:solidFill>
                <a:latin typeface="Courier New"/>
              </a:rPr>
              <a:t>            </a:t>
            </a:r>
            <a:r>
              <a:rPr lang="en-US" altLang="zh-CN" dirty="0">
                <a:solidFill>
                  <a:srgbClr val="A020F0"/>
                </a:solidFill>
                <a:latin typeface="Courier New"/>
              </a:rPr>
              <a:t>'</a:t>
            </a:r>
            <a:r>
              <a:rPr lang="en-US" altLang="zh-CN" dirty="0" err="1">
                <a:solidFill>
                  <a:srgbClr val="A020F0"/>
                </a:solidFill>
                <a:latin typeface="Courier New"/>
              </a:rPr>
              <a:t>processNoiseMat</a:t>
            </a:r>
            <a:r>
              <a:rPr lang="en-US" altLang="zh-CN" dirty="0">
                <a:solidFill>
                  <a:srgbClr val="A020F0"/>
                </a:solidFill>
                <a:latin typeface="Courier New"/>
              </a:rPr>
              <a:t>'</a:t>
            </a:r>
            <a:r>
              <a:rPr lang="en-US" altLang="zh-CN" dirty="0">
                <a:solidFill>
                  <a:srgbClr val="000000"/>
                </a:solidFill>
                <a:latin typeface="Courier New"/>
              </a:rPr>
              <a:t>, E, </a:t>
            </a:r>
            <a:r>
              <a:rPr lang="en-US" altLang="zh-CN" dirty="0">
                <a:solidFill>
                  <a:srgbClr val="A020F0"/>
                </a:solidFill>
                <a:latin typeface="Courier New"/>
              </a:rPr>
              <a:t>'</a:t>
            </a:r>
            <a:r>
              <a:rPr lang="en-US" altLang="zh-CN" dirty="0" err="1">
                <a:solidFill>
                  <a:srgbClr val="A020F0"/>
                </a:solidFill>
                <a:latin typeface="Courier New"/>
              </a:rPr>
              <a:t>controlMat</a:t>
            </a:r>
            <a:r>
              <a:rPr lang="en-US" altLang="zh-CN" dirty="0">
                <a:solidFill>
                  <a:srgbClr val="A020F0"/>
                </a:solidFill>
                <a:latin typeface="Courier New"/>
              </a:rPr>
              <a:t>'</a:t>
            </a:r>
            <a:r>
              <a:rPr lang="en-US" altLang="zh-CN" dirty="0">
                <a:solidFill>
                  <a:srgbClr val="000000"/>
                </a:solidFill>
                <a:latin typeface="Courier New"/>
              </a:rPr>
              <a:t>, B,</a:t>
            </a:r>
            <a:r>
              <a:rPr lang="en-US" altLang="zh-CN" dirty="0">
                <a:solidFill>
                  <a:srgbClr val="0000FF"/>
                </a:solidFill>
                <a:latin typeface="Courier New"/>
              </a:rPr>
              <a:t>...</a:t>
            </a:r>
          </a:p>
          <a:p>
            <a:r>
              <a:rPr lang="en-US" altLang="zh-CN" dirty="0">
                <a:solidFill>
                  <a:srgbClr val="000000"/>
                </a:solidFill>
                <a:latin typeface="Courier New"/>
              </a:rPr>
              <a:t>            </a:t>
            </a:r>
            <a:r>
              <a:rPr lang="en-US" altLang="zh-CN" dirty="0">
                <a:solidFill>
                  <a:srgbClr val="A020F0"/>
                </a:solidFill>
                <a:latin typeface="Courier New"/>
              </a:rPr>
              <a:t>'control'</a:t>
            </a:r>
            <a:r>
              <a:rPr lang="en-US" altLang="zh-CN" dirty="0">
                <a:solidFill>
                  <a:srgbClr val="000000"/>
                </a:solidFill>
                <a:latin typeface="Courier New"/>
              </a:rPr>
              <a:t>, u(:, </a:t>
            </a:r>
            <a:r>
              <a:rPr lang="en-US" altLang="zh-CN" dirty="0" err="1">
                <a:solidFill>
                  <a:srgbClr val="000000"/>
                </a:solidFill>
                <a:latin typeface="Courier New"/>
              </a:rPr>
              <a:t>i</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muPred</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 mu;</a:t>
            </a:r>
          </a:p>
          <a:p>
            <a:r>
              <a:rPr lang="en-US" altLang="zh-CN" dirty="0">
                <a:solidFill>
                  <a:srgbClr val="000000"/>
                </a:solidFill>
                <a:latin typeface="Courier New"/>
              </a:rPr>
              <a:t>        </a:t>
            </a:r>
            <a:r>
              <a:rPr lang="en-US" altLang="zh-CN" dirty="0" err="1">
                <a:solidFill>
                  <a:srgbClr val="000000"/>
                </a:solidFill>
                <a:latin typeface="Courier New"/>
              </a:rPr>
              <a:t>SigmaPred</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 Sigma;</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a:solidFill>
                  <a:srgbClr val="000000"/>
                </a:solidFill>
                <a:latin typeface="Courier New"/>
              </a:rPr>
              <a:t>    H = p49.jacobH(mu, </a:t>
            </a:r>
            <a:r>
              <a:rPr lang="en-US" altLang="zh-CN" dirty="0" err="1">
                <a:solidFill>
                  <a:srgbClr val="000000"/>
                </a:solidFill>
                <a:latin typeface="Courier New"/>
              </a:rPr>
              <a:t>sensorPos</a:t>
            </a:r>
            <a:r>
              <a:rPr lang="en-US" altLang="zh-CN" dirty="0">
                <a:solidFill>
                  <a:srgbClr val="000000"/>
                </a:solidFill>
                <a:latin typeface="Courier New"/>
              </a:rPr>
              <a:t>);</a:t>
            </a:r>
          </a:p>
          <a:p>
            <a:r>
              <a:rPr lang="en-US" altLang="zh-CN" dirty="0">
                <a:solidFill>
                  <a:srgbClr val="000000"/>
                </a:solidFill>
                <a:latin typeface="Courier New"/>
              </a:rPr>
              <a:t>    [mu, Sigma, </a:t>
            </a:r>
            <a:r>
              <a:rPr lang="en-US" altLang="zh-CN" dirty="0" err="1">
                <a:solidFill>
                  <a:srgbClr val="000000"/>
                </a:solidFill>
                <a:latin typeface="Courier New"/>
              </a:rPr>
              <a:t>innov</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a:t>
            </a:r>
            <a:r>
              <a:rPr lang="en-US" altLang="zh-CN" dirty="0" err="1">
                <a:solidFill>
                  <a:srgbClr val="000000"/>
                </a:solidFill>
                <a:latin typeface="Courier New"/>
              </a:rPr>
              <a:t>SigmaInnov</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a:t>
            </a:r>
            <a:r>
              <a:rPr lang="en-US" altLang="zh-CN" dirty="0">
                <a:solidFill>
                  <a:srgbClr val="0000FF"/>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updateEKF</a:t>
            </a:r>
            <a:r>
              <a:rPr lang="en-US" altLang="zh-CN" dirty="0">
                <a:solidFill>
                  <a:srgbClr val="000000"/>
                </a:solidFill>
                <a:latin typeface="Courier New"/>
              </a:rPr>
              <a:t>(mu, Sigma, @p49.sensorModel, </a:t>
            </a:r>
            <a:r>
              <a:rPr lang="en-US" altLang="zh-CN" dirty="0" err="1">
                <a:solidFill>
                  <a:srgbClr val="000000"/>
                </a:solidFill>
                <a:latin typeface="Courier New"/>
              </a:rPr>
              <a:t>sensorPos</a:t>
            </a:r>
            <a:r>
              <a:rPr lang="en-US" altLang="zh-CN" dirty="0">
                <a:solidFill>
                  <a:srgbClr val="000000"/>
                </a:solidFill>
                <a:latin typeface="Courier New"/>
              </a:rPr>
              <a:t>,</a:t>
            </a:r>
            <a:r>
              <a:rPr lang="en-US" altLang="zh-CN" dirty="0">
                <a:solidFill>
                  <a:srgbClr val="0000FF"/>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zTrue</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H, </a:t>
            </a:r>
            <a:r>
              <a:rPr lang="en-US" altLang="zh-CN" dirty="0" smtClean="0">
                <a:solidFill>
                  <a:srgbClr val="000000"/>
                </a:solidFill>
                <a:latin typeface="Courier New"/>
              </a:rPr>
              <a:t>R, </a:t>
            </a:r>
            <a:r>
              <a:rPr lang="en-US" altLang="zh-CN" dirty="0">
                <a:solidFill>
                  <a:srgbClr val="000000"/>
                </a:solidFill>
                <a:latin typeface="Courier New"/>
              </a:rPr>
              <a:t>true, 1</a:t>
            </a:r>
            <a:r>
              <a:rPr lang="en-US" altLang="zh-CN" dirty="0" smtClean="0">
                <a:solidFill>
                  <a:srgbClr val="000000"/>
                </a:solidFill>
                <a:latin typeface="Courier New"/>
              </a:rPr>
              <a:t>);</a:t>
            </a:r>
            <a:endParaRPr lang="en-US" altLang="zh-CN" dirty="0">
              <a:solidFill>
                <a:srgbClr val="000000"/>
              </a:solidFill>
              <a:latin typeface="Courier New"/>
            </a:endParaRPr>
          </a:p>
          <a:p>
            <a:r>
              <a:rPr lang="en-US" altLang="zh-CN" dirty="0">
                <a:solidFill>
                  <a:srgbClr val="000000"/>
                </a:solidFill>
                <a:latin typeface="Courier New"/>
              </a:rPr>
              <a:t>    </a:t>
            </a:r>
            <a:r>
              <a:rPr lang="en-US" altLang="zh-CN" dirty="0" err="1">
                <a:solidFill>
                  <a:srgbClr val="000000"/>
                </a:solidFill>
                <a:latin typeface="Courier New"/>
              </a:rPr>
              <a:t>muPost</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 mu;</a:t>
            </a:r>
          </a:p>
          <a:p>
            <a:r>
              <a:rPr lang="en-US" altLang="zh-CN" dirty="0">
                <a:solidFill>
                  <a:srgbClr val="000000"/>
                </a:solidFill>
                <a:latin typeface="Courier New"/>
              </a:rPr>
              <a:t>    </a:t>
            </a:r>
            <a:r>
              <a:rPr lang="en-US" altLang="zh-CN" dirty="0" err="1">
                <a:solidFill>
                  <a:srgbClr val="000000"/>
                </a:solidFill>
                <a:latin typeface="Courier New"/>
              </a:rPr>
              <a:t>SigmaPost</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 Sigma;</a:t>
            </a:r>
          </a:p>
          <a:p>
            <a:r>
              <a:rPr lang="en-US" altLang="zh-CN" dirty="0">
                <a:solidFill>
                  <a:srgbClr val="0000FF"/>
                </a:solidFill>
                <a:latin typeface="Courier New"/>
              </a:rPr>
              <a:t>end</a:t>
            </a:r>
          </a:p>
        </p:txBody>
      </p:sp>
      <p:sp>
        <p:nvSpPr>
          <p:cNvPr id="6" name="三十二角星 5"/>
          <p:cNvSpPr/>
          <p:nvPr/>
        </p:nvSpPr>
        <p:spPr>
          <a:xfrm>
            <a:off x="6616586" y="458112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P49</a:t>
            </a:r>
            <a:endParaRPr lang="zh-CN" altLang="en-US" sz="4400" b="1" dirty="0"/>
          </a:p>
        </p:txBody>
      </p:sp>
    </p:spTree>
    <p:extLst>
      <p:ext uri="{BB962C8B-B14F-4D97-AF65-F5344CB8AC3E}">
        <p14:creationId xmlns:p14="http://schemas.microsoft.com/office/powerpoint/2010/main" val="9123033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3276" y="332656"/>
            <a:ext cx="8496944" cy="612068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5" name="矩形 4"/>
          <p:cNvSpPr/>
          <p:nvPr/>
        </p:nvSpPr>
        <p:spPr>
          <a:xfrm>
            <a:off x="663052" y="438341"/>
            <a:ext cx="8064896" cy="5909310"/>
          </a:xfrm>
          <a:prstGeom prst="rect">
            <a:avLst/>
          </a:prstGeom>
        </p:spPr>
        <p:txBody>
          <a:bodyPr wrap="square">
            <a:spAutoFit/>
          </a:bodyPr>
          <a:lstStyle/>
          <a:p>
            <a:r>
              <a:rPr lang="en-US" altLang="zh-CN" dirty="0">
                <a:solidFill>
                  <a:srgbClr val="0000FF"/>
                </a:solidFill>
                <a:latin typeface="Courier New"/>
              </a:rPr>
              <a:t>function</a:t>
            </a:r>
            <a:r>
              <a:rPr lang="en-US" altLang="zh-CN" dirty="0">
                <a:solidFill>
                  <a:srgbClr val="000000"/>
                </a:solidFill>
                <a:latin typeface="Courier New"/>
              </a:rPr>
              <a:t> [</a:t>
            </a:r>
            <a:r>
              <a:rPr lang="en-US" altLang="zh-CN" dirty="0" err="1">
                <a:solidFill>
                  <a:srgbClr val="000000"/>
                </a:solidFill>
                <a:latin typeface="Courier New"/>
              </a:rPr>
              <a:t>muPost</a:t>
            </a:r>
            <a:r>
              <a:rPr lang="en-US" altLang="zh-CN" dirty="0">
                <a:solidFill>
                  <a:srgbClr val="000000"/>
                </a:solidFill>
                <a:latin typeface="Courier New"/>
              </a:rPr>
              <a:t>, </a:t>
            </a:r>
            <a:r>
              <a:rPr lang="en-US" altLang="zh-CN" dirty="0" err="1">
                <a:solidFill>
                  <a:srgbClr val="000000"/>
                </a:solidFill>
                <a:latin typeface="Courier New"/>
              </a:rPr>
              <a:t>SigmaPost</a:t>
            </a:r>
            <a:r>
              <a:rPr lang="en-US" altLang="zh-CN" dirty="0">
                <a:solidFill>
                  <a:srgbClr val="000000"/>
                </a:solidFill>
                <a:latin typeface="Courier New"/>
              </a:rPr>
              <a:t>, Y, S, K] = </a:t>
            </a:r>
            <a:r>
              <a:rPr lang="en-US" altLang="zh-CN" dirty="0" err="1">
                <a:solidFill>
                  <a:srgbClr val="000000"/>
                </a:solidFill>
                <a:latin typeface="Courier New"/>
              </a:rPr>
              <a:t>updateEKF</a:t>
            </a:r>
            <a:r>
              <a:rPr lang="en-US" altLang="zh-CN" dirty="0">
                <a:solidFill>
                  <a:srgbClr val="000000"/>
                </a:solidFill>
                <a:latin typeface="Courier New"/>
              </a:rPr>
              <a:t>(mu, Sigma,</a:t>
            </a:r>
            <a:r>
              <a:rPr lang="en-US" altLang="zh-CN" dirty="0">
                <a:solidFill>
                  <a:srgbClr val="0000FF"/>
                </a:solidFill>
                <a:latin typeface="Courier New"/>
              </a:rPr>
              <a:t>...</a:t>
            </a:r>
          </a:p>
          <a:p>
            <a:r>
              <a:rPr lang="pt-BR" altLang="zh-CN" dirty="0">
                <a:solidFill>
                  <a:srgbClr val="000000"/>
                </a:solidFill>
                <a:latin typeface="Courier New"/>
              </a:rPr>
              <a:t>    sensorModel, sensorPos, z, H, R, hasAngle, idxAngle)</a:t>
            </a:r>
          </a:p>
          <a:p>
            <a:r>
              <a:rPr lang="en-US" altLang="zh-CN" dirty="0">
                <a:solidFill>
                  <a:srgbClr val="228B22"/>
                </a:solidFill>
                <a:latin typeface="Courier New"/>
              </a:rPr>
              <a:t>%%</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a:t>
            </a:r>
            <a:r>
              <a:rPr lang="en-US" altLang="zh-CN" dirty="0" err="1">
                <a:solidFill>
                  <a:srgbClr val="000000"/>
                </a:solidFill>
                <a:latin typeface="Courier New"/>
              </a:rPr>
              <a:t>nargin</a:t>
            </a:r>
            <a:r>
              <a:rPr lang="en-US" altLang="zh-CN" dirty="0">
                <a:solidFill>
                  <a:srgbClr val="000000"/>
                </a:solidFill>
                <a:latin typeface="Courier New"/>
              </a:rPr>
              <a:t> &lt; 8</a:t>
            </a:r>
          </a:p>
          <a:p>
            <a:r>
              <a:rPr lang="en-US" altLang="zh-CN" dirty="0">
                <a:solidFill>
                  <a:srgbClr val="000000"/>
                </a:solidFill>
                <a:latin typeface="Courier New"/>
              </a:rPr>
              <a:t>        </a:t>
            </a:r>
            <a:r>
              <a:rPr lang="en-US" altLang="zh-CN" dirty="0" err="1">
                <a:solidFill>
                  <a:srgbClr val="000000"/>
                </a:solidFill>
                <a:latin typeface="Courier New"/>
              </a:rPr>
              <a:t>hasAngle</a:t>
            </a:r>
            <a:r>
              <a:rPr lang="en-US" altLang="zh-CN" dirty="0">
                <a:solidFill>
                  <a:srgbClr val="000000"/>
                </a:solidFill>
                <a:latin typeface="Courier New"/>
              </a:rPr>
              <a:t> = false;</a:t>
            </a:r>
          </a:p>
          <a:p>
            <a:r>
              <a:rPr lang="en-US" altLang="zh-CN" dirty="0">
                <a:solidFill>
                  <a:srgbClr val="000000"/>
                </a:solidFill>
                <a:latin typeface="Courier New"/>
              </a:rPr>
              <a:t>    </a:t>
            </a:r>
            <a:r>
              <a:rPr lang="en-US" altLang="zh-CN" dirty="0">
                <a:solidFill>
                  <a:srgbClr val="0000FF"/>
                </a:solidFill>
                <a:latin typeface="Courier New"/>
              </a:rPr>
              <a:t>end</a:t>
            </a:r>
          </a:p>
          <a:p>
            <a:r>
              <a:rPr lang="zh-CN" altLang="en-US" dirty="0">
                <a:solidFill>
                  <a:srgbClr val="000000"/>
                </a:solidFill>
                <a:latin typeface="Courier New"/>
              </a:rPr>
              <a:t>    </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a:t>
            </a:r>
            <a:r>
              <a:rPr lang="en-US" altLang="zh-CN" dirty="0" err="1">
                <a:solidFill>
                  <a:srgbClr val="000000"/>
                </a:solidFill>
                <a:latin typeface="Courier New"/>
              </a:rPr>
              <a:t>nargin</a:t>
            </a:r>
            <a:r>
              <a:rPr lang="en-US" altLang="zh-CN" dirty="0">
                <a:solidFill>
                  <a:srgbClr val="000000"/>
                </a:solidFill>
                <a:latin typeface="Courier New"/>
              </a:rPr>
              <a:t> == 8</a:t>
            </a:r>
          </a:p>
          <a:p>
            <a:r>
              <a:rPr lang="en-US" altLang="zh-CN" dirty="0">
                <a:solidFill>
                  <a:srgbClr val="000000"/>
                </a:solidFill>
                <a:latin typeface="Courier New"/>
              </a:rPr>
              <a:t>        </a:t>
            </a:r>
            <a:r>
              <a:rPr lang="en-US" altLang="zh-CN" dirty="0" err="1">
                <a:solidFill>
                  <a:srgbClr val="000000"/>
                </a:solidFill>
                <a:latin typeface="Courier New"/>
              </a:rPr>
              <a:t>idxAngle</a:t>
            </a:r>
            <a:r>
              <a:rPr lang="en-US" altLang="zh-CN" dirty="0">
                <a:solidFill>
                  <a:srgbClr val="000000"/>
                </a:solidFill>
                <a:latin typeface="Courier New"/>
              </a:rPr>
              <a:t> = length(z);</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smtClean="0">
                <a:solidFill>
                  <a:srgbClr val="228B22"/>
                </a:solidFill>
                <a:latin typeface="Courier New"/>
              </a:rPr>
              <a:t>%%</a:t>
            </a:r>
            <a:endParaRPr lang="en-US" altLang="zh-CN" dirty="0">
              <a:solidFill>
                <a:srgbClr val="228B22"/>
              </a:solidFill>
              <a:latin typeface="Courier New"/>
            </a:endParaRPr>
          </a:p>
          <a:p>
            <a:r>
              <a:rPr lang="en-US" altLang="zh-CN" dirty="0">
                <a:solidFill>
                  <a:srgbClr val="000000"/>
                </a:solidFill>
                <a:latin typeface="Courier New"/>
              </a:rPr>
              <a:t>    Y         = z - </a:t>
            </a:r>
            <a:r>
              <a:rPr lang="en-US" altLang="zh-CN" dirty="0" err="1">
                <a:solidFill>
                  <a:srgbClr val="000000"/>
                </a:solidFill>
                <a:latin typeface="Courier New"/>
              </a:rPr>
              <a:t>sensorModel</a:t>
            </a:r>
            <a:r>
              <a:rPr lang="en-US" altLang="zh-CN" dirty="0">
                <a:solidFill>
                  <a:srgbClr val="000000"/>
                </a:solidFill>
                <a:latin typeface="Courier New"/>
              </a:rPr>
              <a:t>(mu, </a:t>
            </a:r>
            <a:r>
              <a:rPr lang="en-US" altLang="zh-CN" dirty="0" err="1">
                <a:solidFill>
                  <a:srgbClr val="000000"/>
                </a:solidFill>
                <a:latin typeface="Courier New"/>
              </a:rPr>
              <a:t>sensorPos</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a:t>
            </a:r>
            <a:r>
              <a:rPr lang="en-US" altLang="zh-CN" dirty="0" err="1">
                <a:solidFill>
                  <a:srgbClr val="000000"/>
                </a:solidFill>
                <a:latin typeface="Courier New"/>
              </a:rPr>
              <a:t>hasAngle</a:t>
            </a:r>
            <a:endParaRPr lang="en-US" altLang="zh-CN" dirty="0">
              <a:solidFill>
                <a:srgbClr val="000000"/>
              </a:solidFill>
              <a:latin typeface="Courier New"/>
            </a:endParaRPr>
          </a:p>
          <a:p>
            <a:r>
              <a:rPr lang="en-US" altLang="zh-CN" dirty="0">
                <a:solidFill>
                  <a:srgbClr val="000000"/>
                </a:solidFill>
                <a:latin typeface="Courier New"/>
              </a:rPr>
              <a:t>       Y(</a:t>
            </a:r>
            <a:r>
              <a:rPr lang="en-US" altLang="zh-CN" dirty="0" err="1">
                <a:solidFill>
                  <a:srgbClr val="000000"/>
                </a:solidFill>
                <a:latin typeface="Courier New"/>
              </a:rPr>
              <a:t>idxAngle</a:t>
            </a:r>
            <a:r>
              <a:rPr lang="en-US" altLang="zh-CN" dirty="0">
                <a:solidFill>
                  <a:srgbClr val="000000"/>
                </a:solidFill>
                <a:latin typeface="Courier New"/>
              </a:rPr>
              <a:t>) = </a:t>
            </a:r>
            <a:r>
              <a:rPr lang="en-US" altLang="zh-CN" dirty="0" err="1">
                <a:solidFill>
                  <a:srgbClr val="000000"/>
                </a:solidFill>
                <a:latin typeface="Courier New"/>
              </a:rPr>
              <a:t>piTopi</a:t>
            </a:r>
            <a:r>
              <a:rPr lang="en-US" altLang="zh-CN" dirty="0">
                <a:solidFill>
                  <a:srgbClr val="000000"/>
                </a:solidFill>
                <a:latin typeface="Courier New"/>
              </a:rPr>
              <a:t>(Y(</a:t>
            </a:r>
            <a:r>
              <a:rPr lang="en-US" altLang="zh-CN" dirty="0" err="1">
                <a:solidFill>
                  <a:srgbClr val="000000"/>
                </a:solidFill>
                <a:latin typeface="Courier New"/>
              </a:rPr>
              <a:t>idxAngle</a:t>
            </a:r>
            <a:r>
              <a:rPr lang="en-US" altLang="zh-CN" dirty="0">
                <a:solidFill>
                  <a:srgbClr val="000000"/>
                </a:solidFill>
                <a:latin typeface="Courier New"/>
              </a:rPr>
              <a:t>)); </a:t>
            </a:r>
          </a:p>
          <a:p>
            <a:r>
              <a:rPr lang="en-US" altLang="zh-CN" dirty="0">
                <a:solidFill>
                  <a:srgbClr val="000000"/>
                </a:solidFill>
                <a:latin typeface="Courier New"/>
              </a:rPr>
              <a:t>    </a:t>
            </a:r>
            <a:r>
              <a:rPr lang="en-US" altLang="zh-CN" dirty="0">
                <a:solidFill>
                  <a:srgbClr val="0000FF"/>
                </a:solidFill>
                <a:latin typeface="Courier New"/>
              </a:rPr>
              <a:t>end</a:t>
            </a:r>
          </a:p>
          <a:p>
            <a:r>
              <a:rPr lang="pt-BR" altLang="zh-CN" dirty="0">
                <a:solidFill>
                  <a:srgbClr val="000000"/>
                </a:solidFill>
                <a:latin typeface="Courier New"/>
              </a:rPr>
              <a:t>    S         = H * Sigma * H' + R;</a:t>
            </a:r>
          </a:p>
          <a:p>
            <a:r>
              <a:rPr lang="en-US" altLang="zh-CN" dirty="0">
                <a:solidFill>
                  <a:srgbClr val="000000"/>
                </a:solidFill>
                <a:latin typeface="Courier New"/>
              </a:rPr>
              <a:t>    K         = Sigma * H' / S;</a:t>
            </a:r>
          </a:p>
          <a:p>
            <a:r>
              <a:rPr lang="en-US" altLang="zh-CN" dirty="0">
                <a:solidFill>
                  <a:srgbClr val="000000"/>
                </a:solidFill>
                <a:latin typeface="Courier New"/>
              </a:rPr>
              <a:t>    </a:t>
            </a:r>
            <a:r>
              <a:rPr lang="en-US" altLang="zh-CN" dirty="0" err="1">
                <a:solidFill>
                  <a:srgbClr val="000000"/>
                </a:solidFill>
                <a:latin typeface="Courier New"/>
              </a:rPr>
              <a:t>muPost</a:t>
            </a:r>
            <a:r>
              <a:rPr lang="en-US" altLang="zh-CN" dirty="0">
                <a:solidFill>
                  <a:srgbClr val="000000"/>
                </a:solidFill>
                <a:latin typeface="Courier New"/>
              </a:rPr>
              <a:t>    = mu + K * Y;</a:t>
            </a:r>
          </a:p>
          <a:p>
            <a:r>
              <a:rPr lang="en-US" altLang="zh-CN" dirty="0">
                <a:solidFill>
                  <a:srgbClr val="000000"/>
                </a:solidFill>
                <a:latin typeface="Courier New"/>
              </a:rPr>
              <a:t>    </a:t>
            </a:r>
            <a:r>
              <a:rPr lang="en-US" altLang="zh-CN" dirty="0" err="1">
                <a:solidFill>
                  <a:srgbClr val="000000"/>
                </a:solidFill>
                <a:latin typeface="Courier New"/>
              </a:rPr>
              <a:t>SigmaPost</a:t>
            </a:r>
            <a:r>
              <a:rPr lang="en-US" altLang="zh-CN" dirty="0">
                <a:solidFill>
                  <a:srgbClr val="000000"/>
                </a:solidFill>
                <a:latin typeface="Courier New"/>
              </a:rPr>
              <a:t> = Sigma - K * S * K';</a:t>
            </a:r>
          </a:p>
          <a:p>
            <a:r>
              <a:rPr lang="en-US" altLang="zh-CN" dirty="0">
                <a:solidFill>
                  <a:srgbClr val="0000FF"/>
                </a:solidFill>
                <a:latin typeface="Courier New"/>
              </a:rPr>
              <a:t>end</a:t>
            </a:r>
          </a:p>
        </p:txBody>
      </p:sp>
      <p:sp>
        <p:nvSpPr>
          <p:cNvPr id="6" name="三十二角星 5"/>
          <p:cNvSpPr/>
          <p:nvPr/>
        </p:nvSpPr>
        <p:spPr>
          <a:xfrm>
            <a:off x="6616586" y="458112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P49</a:t>
            </a:r>
            <a:endParaRPr lang="zh-CN" altLang="en-US" sz="4400" b="1" dirty="0"/>
          </a:p>
        </p:txBody>
      </p:sp>
    </p:spTree>
    <p:extLst>
      <p:ext uri="{BB962C8B-B14F-4D97-AF65-F5344CB8AC3E}">
        <p14:creationId xmlns:p14="http://schemas.microsoft.com/office/powerpoint/2010/main" val="39807661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S-373 Unit 2 Kalman filter.fl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440"/>
          <a:stretch/>
        </p:blipFill>
        <p:spPr>
          <a:xfrm>
            <a:off x="0" y="836712"/>
            <a:ext cx="9144000" cy="5013096"/>
          </a:xfrm>
          <a:prstGeom prst="rect">
            <a:avLst/>
          </a:prstGeom>
        </p:spPr>
      </p:pic>
      <p:sp>
        <p:nvSpPr>
          <p:cNvPr id="5" name="矩形 4"/>
          <p:cNvSpPr/>
          <p:nvPr/>
        </p:nvSpPr>
        <p:spPr>
          <a:xfrm>
            <a:off x="179512" y="6196555"/>
            <a:ext cx="2293256" cy="369332"/>
          </a:xfrm>
          <a:prstGeom prst="rect">
            <a:avLst/>
          </a:prstGeom>
        </p:spPr>
        <p:txBody>
          <a:bodyPr wrap="none">
            <a:spAutoFit/>
          </a:bodyPr>
          <a:lstStyle/>
          <a:p>
            <a:r>
              <a:rPr lang="en-US" altLang="zh-CN" dirty="0">
                <a:hlinkClick r:id="rId5"/>
              </a:rPr>
              <a:t>http://veterobot.com/</a:t>
            </a:r>
            <a:endParaRPr lang="zh-CN" altLang="en-US" dirty="0"/>
          </a:p>
        </p:txBody>
      </p:sp>
      <p:sp>
        <p:nvSpPr>
          <p:cNvPr id="6" name="TextBox 5"/>
          <p:cNvSpPr txBox="1"/>
          <p:nvPr/>
        </p:nvSpPr>
        <p:spPr>
          <a:xfrm>
            <a:off x="2699792" y="6150389"/>
            <a:ext cx="6595744" cy="461665"/>
          </a:xfrm>
          <a:prstGeom prst="rect">
            <a:avLst/>
          </a:prstGeom>
          <a:noFill/>
        </p:spPr>
        <p:txBody>
          <a:bodyPr wrap="square" rtlCol="0">
            <a:spAutoFit/>
          </a:bodyPr>
          <a:lstStyle/>
          <a:p>
            <a:r>
              <a:rPr lang="en-US" altLang="zh-CN" sz="2400" b="1" dirty="0" smtClean="0">
                <a:solidFill>
                  <a:schemeClr val="bg1"/>
                </a:solidFill>
              </a:rPr>
              <a:t>An open sourced and 3D printed robot</a:t>
            </a:r>
            <a:endParaRPr lang="zh-CN" altLang="en-US" sz="2400" b="1" dirty="0">
              <a:solidFill>
                <a:schemeClr val="bg1"/>
              </a:solidFill>
            </a:endParaRPr>
          </a:p>
        </p:txBody>
      </p:sp>
      <p:sp>
        <p:nvSpPr>
          <p:cNvPr id="7" name="TextBox 6"/>
          <p:cNvSpPr txBox="1"/>
          <p:nvPr/>
        </p:nvSpPr>
        <p:spPr>
          <a:xfrm>
            <a:off x="0" y="188640"/>
            <a:ext cx="9144000" cy="461665"/>
          </a:xfrm>
          <a:prstGeom prst="rect">
            <a:avLst/>
          </a:prstGeom>
          <a:noFill/>
        </p:spPr>
        <p:txBody>
          <a:bodyPr wrap="square" rtlCol="0">
            <a:spAutoFit/>
          </a:bodyPr>
          <a:lstStyle/>
          <a:p>
            <a:pPr algn="ctr"/>
            <a:r>
              <a:rPr lang="en-US" altLang="zh-CN" sz="2400" b="1" dirty="0" smtClean="0">
                <a:solidFill>
                  <a:schemeClr val="bg1"/>
                </a:solidFill>
              </a:rPr>
              <a:t>KF Demo with sonar</a:t>
            </a:r>
            <a:endParaRPr lang="zh-CN" altLang="en-US" sz="2400" b="1" dirty="0">
              <a:solidFill>
                <a:schemeClr val="bg1"/>
              </a:solidFill>
            </a:endParaRPr>
          </a:p>
        </p:txBody>
      </p:sp>
    </p:spTree>
    <p:extLst>
      <p:ext uri="{BB962C8B-B14F-4D97-AF65-F5344CB8AC3E}">
        <p14:creationId xmlns:p14="http://schemas.microsoft.com/office/powerpoint/2010/main" val="2041077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2363812"/>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0=2pi problem</a:t>
            </a:r>
          </a:p>
        </p:txBody>
      </p:sp>
    </p:spTree>
    <p:extLst>
      <p:ext uri="{BB962C8B-B14F-4D97-AF65-F5344CB8AC3E}">
        <p14:creationId xmlns:p14="http://schemas.microsoft.com/office/powerpoint/2010/main" val="1794738478"/>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3053448"/>
            <a:ext cx="4608512"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3" name="图片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790970" y="3152402"/>
            <a:ext cx="3123057" cy="386715"/>
          </a:xfrm>
          <a:prstGeom prst="rect">
            <a:avLst/>
          </a:prstGeom>
        </p:spPr>
      </p:pic>
      <p:pic>
        <p:nvPicPr>
          <p:cNvPr id="7" name="图片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462154" y="3668330"/>
            <a:ext cx="4139946" cy="448056"/>
          </a:xfrm>
          <a:prstGeom prst="rect">
            <a:avLst/>
          </a:prstGeom>
        </p:spPr>
      </p:pic>
      <p:pic>
        <p:nvPicPr>
          <p:cNvPr id="10" name="图片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67185" y="4266389"/>
            <a:ext cx="3507105" cy="522732"/>
          </a:xfrm>
          <a:prstGeom prst="rect">
            <a:avLst/>
          </a:prstGeom>
        </p:spPr>
      </p:pic>
      <p:pic>
        <p:nvPicPr>
          <p:cNvPr id="17" name="图片 1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11" name="图片 10"/>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127970" y="5899604"/>
            <a:ext cx="3661791" cy="477393"/>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661248"/>
            <a:ext cx="4495740" cy="954107"/>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Extended </a:t>
            </a:r>
          </a:p>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33" name="图片 32"/>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336658" y="1052736"/>
            <a:ext cx="2677668" cy="386715"/>
          </a:xfrm>
          <a:prstGeom prst="rect">
            <a:avLst/>
          </a:prstGeom>
        </p:spPr>
      </p:pic>
      <p:pic>
        <p:nvPicPr>
          <p:cNvPr id="34" name="图片 33"/>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86647" y="1763972"/>
            <a:ext cx="4377690" cy="418338"/>
          </a:xfrm>
          <a:prstGeom prst="rect">
            <a:avLst/>
          </a:prstGeom>
        </p:spPr>
      </p:pic>
    </p:spTree>
    <p:extLst>
      <p:ext uri="{BB962C8B-B14F-4D97-AF65-F5344CB8AC3E}">
        <p14:creationId xmlns:p14="http://schemas.microsoft.com/office/powerpoint/2010/main" val="26262840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2028276" y="969586"/>
            <a:ext cx="5040560" cy="807600"/>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8" name="图片 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366365" y="1097161"/>
            <a:ext cx="4461510" cy="552450"/>
          </a:xfrm>
          <a:prstGeom prst="rect">
            <a:avLst/>
          </a:prstGeom>
        </p:spPr>
      </p:pic>
      <p:sp>
        <p:nvSpPr>
          <p:cNvPr id="7" name="TextBox 6"/>
          <p:cNvSpPr txBox="1"/>
          <p:nvPr/>
        </p:nvSpPr>
        <p:spPr>
          <a:xfrm>
            <a:off x="2812497" y="1955479"/>
            <a:ext cx="3472117" cy="461665"/>
          </a:xfrm>
          <a:prstGeom prst="rect">
            <a:avLst/>
          </a:prstGeom>
          <a:noFill/>
        </p:spPr>
        <p:txBody>
          <a:bodyPr wrap="square" rtlCol="0">
            <a:spAutoFit/>
          </a:bodyPr>
          <a:lstStyle/>
          <a:p>
            <a:pPr algn="ct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6" name="TextBox 5"/>
          <p:cNvSpPr txBox="1"/>
          <p:nvPr/>
        </p:nvSpPr>
        <p:spPr>
          <a:xfrm>
            <a:off x="1043497" y="2924944"/>
            <a:ext cx="7560840" cy="2862322"/>
          </a:xfrm>
          <a:prstGeom prst="rect">
            <a:avLst/>
          </a:prstGeom>
          <a:noFill/>
        </p:spPr>
        <p:txBody>
          <a:bodyPr wrap="square" rtlCol="0">
            <a:spAutoFit/>
          </a:bodyPr>
          <a:lstStyle/>
          <a:p>
            <a:pPr algn="ctr"/>
            <a:r>
              <a:rPr lang="en-US" altLang="zh-CN" sz="6000" b="1" dirty="0" smtClean="0">
                <a:solidFill>
                  <a:srgbClr val="FF0000"/>
                </a:solidFill>
                <a:effectLst>
                  <a:outerShdw blurRad="38100" dist="38100" dir="2700000" algn="tl">
                    <a:srgbClr val="000000">
                      <a:alpha val="43137"/>
                    </a:srgbClr>
                  </a:outerShdw>
                </a:effectLst>
              </a:rPr>
              <a:t>It is tricky if the measurement vector contains angles</a:t>
            </a:r>
            <a:endParaRPr lang="zh-CN" altLang="en-US" sz="6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645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131840" y="476672"/>
            <a:ext cx="2618232" cy="408432"/>
          </a:xfrm>
          <a:prstGeom prst="rect">
            <a:avLst/>
          </a:prstGeom>
        </p:spPr>
      </p:pic>
      <p:pic>
        <p:nvPicPr>
          <p:cNvPr id="8" name="图片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292080" y="1912626"/>
            <a:ext cx="1179576" cy="304800"/>
          </a:xfrm>
          <a:prstGeom prst="rect">
            <a:avLst/>
          </a:prstGeom>
        </p:spPr>
      </p:pic>
      <p:pic>
        <p:nvPicPr>
          <p:cNvPr id="10" name="图片 9"/>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292080" y="2535470"/>
            <a:ext cx="1603248" cy="310896"/>
          </a:xfrm>
          <a:prstGeom prst="rect">
            <a:avLst/>
          </a:prstGeom>
        </p:spPr>
      </p:pic>
      <p:cxnSp>
        <p:nvCxnSpPr>
          <p:cNvPr id="12" name="直接箭头连接符 11"/>
          <p:cNvCxnSpPr/>
          <p:nvPr/>
        </p:nvCxnSpPr>
        <p:spPr>
          <a:xfrm>
            <a:off x="539552" y="2584681"/>
            <a:ext cx="302433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flipV="1">
            <a:off x="2063892" y="1340768"/>
            <a:ext cx="0" cy="25202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flipV="1">
            <a:off x="2051720" y="2443752"/>
            <a:ext cx="1296144" cy="12671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9" name="直接箭头连接符 18"/>
          <p:cNvCxnSpPr/>
          <p:nvPr/>
        </p:nvCxnSpPr>
        <p:spPr>
          <a:xfrm>
            <a:off x="2063892" y="2600908"/>
            <a:ext cx="1283972" cy="9001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23" name="Picture 2" descr="C:\Users\samuel\Downloads\1363416427_face-uncertai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5328" y="4270442"/>
            <a:ext cx="1698076" cy="16980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图片 25"/>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44488" y="4964032"/>
            <a:ext cx="5803392" cy="310896"/>
          </a:xfrm>
          <a:prstGeom prst="rect">
            <a:avLst/>
          </a:prstGeom>
        </p:spPr>
      </p:pic>
    </p:spTree>
    <p:extLst>
      <p:ext uri="{BB962C8B-B14F-4D97-AF65-F5344CB8AC3E}">
        <p14:creationId xmlns:p14="http://schemas.microsoft.com/office/powerpoint/2010/main" val="291248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131840" y="476672"/>
            <a:ext cx="2618232" cy="408432"/>
          </a:xfrm>
          <a:prstGeom prst="rect">
            <a:avLst/>
          </a:prstGeom>
        </p:spPr>
      </p:pic>
      <p:pic>
        <p:nvPicPr>
          <p:cNvPr id="8" name="图片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292080" y="1912626"/>
            <a:ext cx="1179576" cy="304800"/>
          </a:xfrm>
          <a:prstGeom prst="rect">
            <a:avLst/>
          </a:prstGeom>
        </p:spPr>
      </p:pic>
      <p:pic>
        <p:nvPicPr>
          <p:cNvPr id="10" name="图片 9"/>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292080" y="2535470"/>
            <a:ext cx="1603248" cy="310896"/>
          </a:xfrm>
          <a:prstGeom prst="rect">
            <a:avLst/>
          </a:prstGeom>
        </p:spPr>
      </p:pic>
      <p:cxnSp>
        <p:nvCxnSpPr>
          <p:cNvPr id="12" name="直接箭头连接符 11"/>
          <p:cNvCxnSpPr/>
          <p:nvPr/>
        </p:nvCxnSpPr>
        <p:spPr>
          <a:xfrm>
            <a:off x="539552" y="2584681"/>
            <a:ext cx="302433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flipV="1">
            <a:off x="2063892" y="1340768"/>
            <a:ext cx="0" cy="25202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flipV="1">
            <a:off x="2051720" y="2443752"/>
            <a:ext cx="1296144" cy="12671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9" name="直接箭头连接符 18"/>
          <p:cNvCxnSpPr/>
          <p:nvPr/>
        </p:nvCxnSpPr>
        <p:spPr>
          <a:xfrm>
            <a:off x="2063892" y="2600908"/>
            <a:ext cx="1283972" cy="9001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11" name="TextBox 10"/>
          <p:cNvSpPr txBox="1"/>
          <p:nvPr/>
        </p:nvSpPr>
        <p:spPr>
          <a:xfrm>
            <a:off x="971600" y="4077072"/>
            <a:ext cx="7560840" cy="2308324"/>
          </a:xfrm>
          <a:prstGeom prst="rect">
            <a:avLst/>
          </a:prstGeom>
          <a:noFill/>
        </p:spPr>
        <p:txBody>
          <a:bodyPr wrap="square" rtlCol="0">
            <a:spAutoFit/>
          </a:bodyPr>
          <a:lstStyle/>
          <a:p>
            <a:pPr algn="ctr"/>
            <a:r>
              <a:rPr lang="en-US" altLang="zh-CN" sz="4800" b="1" dirty="0" smtClean="0">
                <a:solidFill>
                  <a:srgbClr val="FF0000"/>
                </a:solidFill>
                <a:effectLst>
                  <a:outerShdw blurRad="38100" dist="38100" dir="2700000" algn="tl">
                    <a:srgbClr val="000000">
                      <a:alpha val="43137"/>
                    </a:srgbClr>
                  </a:outerShdw>
                </a:effectLst>
              </a:rPr>
              <a:t>No! the angle A and B are actually very close, since 0=2pi.</a:t>
            </a:r>
            <a:endParaRPr lang="zh-CN" altLang="en-US" sz="4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27120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5086320" y="1840913"/>
            <a:ext cx="3844864"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@article{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Author = {Kalman, Rudolph Emil},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Title = {A New Approach to Linear Filtering and Prediction Problems},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Journal = {Transactions of the ASME--Journal of Basic Engineering},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Volume = {82},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Number = {Series D},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Pages = {35--45},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Year = {1960} }</a:t>
            </a: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ea typeface="宋体" pitchFamily="2" charset="-122"/>
                <a:cs typeface="宋体" pitchFamily="2" charset="-122"/>
              </a:rPr>
              <a:t> </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76672"/>
            <a:ext cx="4578350" cy="5924550"/>
          </a:xfrm>
          <a:prstGeom prst="rect">
            <a:avLst/>
          </a:prstGeom>
          <a:ln w="38100" cmpd="sng">
            <a:solidFill>
              <a:srgbClr val="FFC000"/>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17266103"/>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131840" y="476672"/>
            <a:ext cx="2618232" cy="408432"/>
          </a:xfrm>
          <a:prstGeom prst="rect">
            <a:avLst/>
          </a:prstGeom>
        </p:spPr>
      </p:pic>
      <p:pic>
        <p:nvPicPr>
          <p:cNvPr id="8" name="图片 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292080" y="1912626"/>
            <a:ext cx="1179576" cy="304800"/>
          </a:xfrm>
          <a:prstGeom prst="rect">
            <a:avLst/>
          </a:prstGeom>
        </p:spPr>
      </p:pic>
      <p:pic>
        <p:nvPicPr>
          <p:cNvPr id="10" name="图片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292080" y="2535470"/>
            <a:ext cx="1603248" cy="310896"/>
          </a:xfrm>
          <a:prstGeom prst="rect">
            <a:avLst/>
          </a:prstGeom>
        </p:spPr>
      </p:pic>
      <p:cxnSp>
        <p:nvCxnSpPr>
          <p:cNvPr id="12" name="直接箭头连接符 11"/>
          <p:cNvCxnSpPr/>
          <p:nvPr/>
        </p:nvCxnSpPr>
        <p:spPr>
          <a:xfrm>
            <a:off x="539552" y="2584681"/>
            <a:ext cx="302433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flipV="1">
            <a:off x="2063892" y="1340768"/>
            <a:ext cx="0" cy="25202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flipV="1">
            <a:off x="2051720" y="2443752"/>
            <a:ext cx="1296144" cy="12671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9" name="直接箭头连接符 18"/>
          <p:cNvCxnSpPr/>
          <p:nvPr/>
        </p:nvCxnSpPr>
        <p:spPr>
          <a:xfrm>
            <a:off x="2063892" y="2600908"/>
            <a:ext cx="1283972" cy="9001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3" name="图片 2"/>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883427" y="4130558"/>
            <a:ext cx="4547616" cy="408432"/>
          </a:xfrm>
          <a:prstGeom prst="rect">
            <a:avLst/>
          </a:prstGeom>
        </p:spPr>
      </p:pic>
      <p:sp>
        <p:nvSpPr>
          <p:cNvPr id="11" name="TextBox 10"/>
          <p:cNvSpPr txBox="1"/>
          <p:nvPr/>
        </p:nvSpPr>
        <p:spPr>
          <a:xfrm>
            <a:off x="984057" y="3235709"/>
            <a:ext cx="7560840" cy="646331"/>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rPr>
              <a:t>Correct solution:</a:t>
            </a:r>
            <a:endParaRPr lang="zh-CN" altLang="en-US" sz="3600" b="1" dirty="0">
              <a:solidFill>
                <a:srgbClr val="FF0000"/>
              </a:solidFill>
              <a:effectLst>
                <a:outerShdw blurRad="38100" dist="38100" dir="2700000" algn="tl">
                  <a:srgbClr val="000000">
                    <a:alpha val="43137"/>
                  </a:srgbClr>
                </a:outerShdw>
              </a:effectLst>
            </a:endParaRPr>
          </a:p>
        </p:txBody>
      </p:sp>
      <p:pic>
        <p:nvPicPr>
          <p:cNvPr id="4" name="图片 3"/>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278894" y="4711003"/>
            <a:ext cx="6062472" cy="408432"/>
          </a:xfrm>
          <a:prstGeom prst="rect">
            <a:avLst/>
          </a:prstGeom>
        </p:spPr>
      </p:pic>
      <p:pic>
        <p:nvPicPr>
          <p:cNvPr id="5" name="图片 4"/>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278894" y="5368368"/>
            <a:ext cx="3892296" cy="329184"/>
          </a:xfrm>
          <a:prstGeom prst="rect">
            <a:avLst/>
          </a:prstGeom>
        </p:spPr>
      </p:pic>
      <p:pic>
        <p:nvPicPr>
          <p:cNvPr id="7" name="图片 6"/>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2278894" y="5943623"/>
            <a:ext cx="2447544" cy="310896"/>
          </a:xfrm>
          <a:prstGeom prst="rect">
            <a:avLst/>
          </a:prstGeom>
        </p:spPr>
      </p:pic>
      <p:pic>
        <p:nvPicPr>
          <p:cNvPr id="9" name="图片 8"/>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947418" y="5943623"/>
            <a:ext cx="752856" cy="301752"/>
          </a:xfrm>
          <a:prstGeom prst="rect">
            <a:avLst/>
          </a:prstGeom>
        </p:spPr>
      </p:pic>
    </p:spTree>
    <p:extLst>
      <p:ext uri="{BB962C8B-B14F-4D97-AF65-F5344CB8AC3E}">
        <p14:creationId xmlns:p14="http://schemas.microsoft.com/office/powerpoint/2010/main" val="221037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131840" y="476672"/>
            <a:ext cx="2770632" cy="408432"/>
          </a:xfrm>
          <a:prstGeom prst="rect">
            <a:avLst/>
          </a:prstGeom>
        </p:spPr>
      </p:pic>
      <p:pic>
        <p:nvPicPr>
          <p:cNvPr id="5" name="图片 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292080" y="1912626"/>
            <a:ext cx="1584960" cy="310896"/>
          </a:xfrm>
          <a:prstGeom prst="rect">
            <a:avLst/>
          </a:prstGeom>
        </p:spPr>
      </p:pic>
      <p:pic>
        <p:nvPicPr>
          <p:cNvPr id="7" name="图片 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292080" y="2535470"/>
            <a:ext cx="1917192" cy="310896"/>
          </a:xfrm>
          <a:prstGeom prst="rect">
            <a:avLst/>
          </a:prstGeom>
        </p:spPr>
      </p:pic>
      <p:cxnSp>
        <p:nvCxnSpPr>
          <p:cNvPr id="12" name="直接箭头连接符 11"/>
          <p:cNvCxnSpPr/>
          <p:nvPr/>
        </p:nvCxnSpPr>
        <p:spPr>
          <a:xfrm>
            <a:off x="539552" y="2584681"/>
            <a:ext cx="302433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flipV="1">
            <a:off x="2063892" y="1340768"/>
            <a:ext cx="0" cy="25202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flipH="1" flipV="1">
            <a:off x="744488" y="2348880"/>
            <a:ext cx="1307232" cy="22159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9" name="直接箭头连接符 18"/>
          <p:cNvCxnSpPr/>
          <p:nvPr/>
        </p:nvCxnSpPr>
        <p:spPr>
          <a:xfrm flipH="1">
            <a:off x="744488" y="2600908"/>
            <a:ext cx="1319404" cy="18002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23" name="Picture 2" descr="C:\Users\samuel\Downloads\1363416427_face-uncertai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5328" y="4270442"/>
            <a:ext cx="1698076" cy="16980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44488" y="4964032"/>
            <a:ext cx="5894832" cy="335280"/>
          </a:xfrm>
          <a:prstGeom prst="rect">
            <a:avLst/>
          </a:prstGeom>
        </p:spPr>
      </p:pic>
      <p:pic>
        <p:nvPicPr>
          <p:cNvPr id="1026" name="Picture 2" descr="C:\Users\samuel\Downloads\1363454821_DeleteRed.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83246" y="4306680"/>
            <a:ext cx="3118836" cy="1930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15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92080" y="1912626"/>
            <a:ext cx="1584960" cy="310896"/>
          </a:xfrm>
          <a:prstGeom prst="rect">
            <a:avLst/>
          </a:prstGeom>
        </p:spPr>
      </p:pic>
      <p:pic>
        <p:nvPicPr>
          <p:cNvPr id="7" name="图片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292080" y="2535470"/>
            <a:ext cx="1917192" cy="310896"/>
          </a:xfrm>
          <a:prstGeom prst="rect">
            <a:avLst/>
          </a:prstGeom>
        </p:spPr>
      </p:pic>
      <p:cxnSp>
        <p:nvCxnSpPr>
          <p:cNvPr id="12" name="直接箭头连接符 11"/>
          <p:cNvCxnSpPr/>
          <p:nvPr/>
        </p:nvCxnSpPr>
        <p:spPr>
          <a:xfrm>
            <a:off x="539552" y="2584681"/>
            <a:ext cx="302433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flipV="1">
            <a:off x="2063892" y="1340768"/>
            <a:ext cx="0" cy="25202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flipH="1" flipV="1">
            <a:off x="744488" y="2348880"/>
            <a:ext cx="1307232" cy="22159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9" name="直接箭头连接符 18"/>
          <p:cNvCxnSpPr/>
          <p:nvPr/>
        </p:nvCxnSpPr>
        <p:spPr>
          <a:xfrm flipH="1">
            <a:off x="744488" y="2600908"/>
            <a:ext cx="1319404" cy="18002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4" name="图片 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979712" y="4509120"/>
            <a:ext cx="3392424" cy="408432"/>
          </a:xfrm>
          <a:prstGeom prst="rect">
            <a:avLst/>
          </a:prstGeom>
        </p:spPr>
      </p:pic>
      <p:pic>
        <p:nvPicPr>
          <p:cNvPr id="10" name="图片 9"/>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3131840" y="476672"/>
            <a:ext cx="2770632" cy="408432"/>
          </a:xfrm>
          <a:prstGeom prst="rect">
            <a:avLst/>
          </a:prstGeom>
        </p:spPr>
      </p:pic>
    </p:spTree>
    <p:extLst>
      <p:ext uri="{BB962C8B-B14F-4D97-AF65-F5344CB8AC3E}">
        <p14:creationId xmlns:p14="http://schemas.microsoft.com/office/powerpoint/2010/main" val="24504202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57860" y="404664"/>
            <a:ext cx="8496944" cy="5904656"/>
          </a:xfrm>
          <a:prstGeom prst="roundRect">
            <a:avLst>
              <a:gd name="adj" fmla="val 3407"/>
            </a:avLst>
          </a:prstGeom>
          <a:ln w="57150">
            <a:solidFill>
              <a:srgbClr val="FFC00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82680" y="694724"/>
            <a:ext cx="8064896" cy="5324535"/>
          </a:xfrm>
          <a:prstGeom prst="rect">
            <a:avLst/>
          </a:prstGeom>
        </p:spPr>
        <p:txBody>
          <a:bodyPr wrap="square">
            <a:spAutoFit/>
          </a:bodyPr>
          <a:lstStyle/>
          <a:p>
            <a:r>
              <a:rPr lang="en-US" altLang="zh-CN" sz="2000" b="1" dirty="0">
                <a:solidFill>
                  <a:srgbClr val="0000FF"/>
                </a:solidFill>
                <a:latin typeface="Courier New"/>
              </a:rPr>
              <a:t>function</a:t>
            </a:r>
            <a:r>
              <a:rPr lang="en-US" altLang="zh-CN" sz="2000" b="1" dirty="0">
                <a:solidFill>
                  <a:srgbClr val="000000"/>
                </a:solidFill>
                <a:latin typeface="Courier New"/>
              </a:rPr>
              <a:t> angle = </a:t>
            </a:r>
            <a:r>
              <a:rPr lang="en-US" altLang="zh-CN" sz="2000" b="1" dirty="0" err="1">
                <a:solidFill>
                  <a:srgbClr val="000000"/>
                </a:solidFill>
                <a:latin typeface="Courier New"/>
              </a:rPr>
              <a:t>piTopi</a:t>
            </a:r>
            <a:r>
              <a:rPr lang="en-US" altLang="zh-CN" sz="2000" b="1" dirty="0">
                <a:solidFill>
                  <a:srgbClr val="000000"/>
                </a:solidFill>
                <a:latin typeface="Courier New"/>
              </a:rPr>
              <a:t>(angle)</a:t>
            </a:r>
          </a:p>
          <a:p>
            <a:r>
              <a:rPr lang="en-US" altLang="zh-CN" sz="2000" b="1" dirty="0">
                <a:solidFill>
                  <a:srgbClr val="000000"/>
                </a:solidFill>
                <a:latin typeface="Courier New"/>
              </a:rPr>
              <a:t>    </a:t>
            </a:r>
            <a:r>
              <a:rPr lang="en-US" altLang="zh-CN" sz="2000" b="1" dirty="0">
                <a:solidFill>
                  <a:srgbClr val="228B22"/>
                </a:solidFill>
                <a:latin typeface="Courier New"/>
              </a:rPr>
              <a:t>% Input: array of angles.</a:t>
            </a:r>
          </a:p>
          <a:p>
            <a:r>
              <a:rPr lang="en-US" altLang="zh-CN" sz="2000" b="1" dirty="0">
                <a:solidFill>
                  <a:srgbClr val="000000"/>
                </a:solidFill>
                <a:latin typeface="Courier New"/>
              </a:rPr>
              <a:t>    </a:t>
            </a:r>
            <a:r>
              <a:rPr lang="en-US" altLang="zh-CN" sz="2000" b="1" dirty="0">
                <a:solidFill>
                  <a:srgbClr val="228B22"/>
                </a:solidFill>
                <a:latin typeface="Courier New"/>
              </a:rPr>
              <a:t>% Output: </a:t>
            </a:r>
            <a:r>
              <a:rPr lang="en-US" altLang="zh-CN" sz="2000" b="1" dirty="0" err="1">
                <a:solidFill>
                  <a:srgbClr val="228B22"/>
                </a:solidFill>
                <a:latin typeface="Courier New"/>
              </a:rPr>
              <a:t>normalised</a:t>
            </a:r>
            <a:r>
              <a:rPr lang="en-US" altLang="zh-CN" sz="2000" b="1" dirty="0">
                <a:solidFill>
                  <a:srgbClr val="228B22"/>
                </a:solidFill>
                <a:latin typeface="Courier New"/>
              </a:rPr>
              <a:t> angles.</a:t>
            </a:r>
          </a:p>
          <a:p>
            <a:r>
              <a:rPr lang="en-US" altLang="zh-CN" sz="2000" b="1" dirty="0">
                <a:solidFill>
                  <a:srgbClr val="000000"/>
                </a:solidFill>
                <a:latin typeface="Courier New"/>
              </a:rPr>
              <a:t>    </a:t>
            </a:r>
            <a:r>
              <a:rPr lang="en-US" altLang="zh-CN" sz="2000" b="1" dirty="0">
                <a:solidFill>
                  <a:srgbClr val="228B22"/>
                </a:solidFill>
                <a:latin typeface="Courier New"/>
              </a:rPr>
              <a:t>% Tim Bailey 2000, modified 2005.</a:t>
            </a:r>
          </a:p>
          <a:p>
            <a:r>
              <a:rPr lang="en-US" altLang="zh-CN" sz="2000" b="1" dirty="0">
                <a:solidFill>
                  <a:srgbClr val="000000"/>
                </a:solidFill>
                <a:latin typeface="Courier New"/>
              </a:rPr>
              <a:t>    </a:t>
            </a:r>
            <a:r>
              <a:rPr lang="en-US" altLang="zh-CN" sz="2000" b="1" dirty="0">
                <a:solidFill>
                  <a:srgbClr val="228B22"/>
                </a:solidFill>
                <a:latin typeface="Courier New"/>
              </a:rPr>
              <a:t>% Samuel modifies it to bound the angle at </a:t>
            </a:r>
          </a:p>
          <a:p>
            <a:r>
              <a:rPr lang="en-US" altLang="zh-CN" sz="2000" b="1" dirty="0">
                <a:solidFill>
                  <a:srgbClr val="000000"/>
                </a:solidFill>
                <a:latin typeface="Courier New"/>
              </a:rPr>
              <a:t>    </a:t>
            </a:r>
            <a:r>
              <a:rPr lang="en-US" altLang="zh-CN" sz="2000" b="1" dirty="0">
                <a:solidFill>
                  <a:srgbClr val="228B22"/>
                </a:solidFill>
                <a:latin typeface="Courier New"/>
              </a:rPr>
              <a:t>% [-pi, pi).</a:t>
            </a:r>
          </a:p>
          <a:p>
            <a:r>
              <a:rPr lang="zh-CN" altLang="en-US" sz="2000" b="1" dirty="0" smtClean="0">
                <a:solidFill>
                  <a:srgbClr val="228B22"/>
                </a:solidFill>
                <a:latin typeface="Courier New"/>
              </a:rPr>
              <a:t> </a:t>
            </a:r>
            <a:endParaRPr lang="zh-CN" altLang="en-US" sz="2000" b="1" dirty="0">
              <a:solidFill>
                <a:srgbClr val="228B22"/>
              </a:solidFill>
              <a:latin typeface="Courier New"/>
            </a:endParaRPr>
          </a:p>
          <a:p>
            <a:r>
              <a:rPr lang="en-US" altLang="zh-CN" sz="2000" b="1" dirty="0">
                <a:solidFill>
                  <a:srgbClr val="000000"/>
                </a:solidFill>
                <a:latin typeface="Courier New"/>
              </a:rPr>
              <a:t>    </a:t>
            </a:r>
            <a:r>
              <a:rPr lang="en-US" altLang="zh-CN" sz="2000" b="1" dirty="0" err="1">
                <a:solidFill>
                  <a:srgbClr val="000000"/>
                </a:solidFill>
                <a:latin typeface="Courier New"/>
              </a:rPr>
              <a:t>twopi</a:t>
            </a:r>
            <a:r>
              <a:rPr lang="en-US" altLang="zh-CN" sz="2000" b="1" dirty="0">
                <a:solidFill>
                  <a:srgbClr val="000000"/>
                </a:solidFill>
                <a:latin typeface="Courier New"/>
              </a:rPr>
              <a:t> = 2*pi;</a:t>
            </a:r>
          </a:p>
          <a:p>
            <a:r>
              <a:rPr lang="en-US" altLang="zh-CN" sz="2000" b="1" dirty="0">
                <a:solidFill>
                  <a:srgbClr val="000000"/>
                </a:solidFill>
                <a:latin typeface="Courier New"/>
              </a:rPr>
              <a:t>    angle = angle - </a:t>
            </a:r>
            <a:r>
              <a:rPr lang="en-US" altLang="zh-CN" sz="2000" b="1" dirty="0" err="1">
                <a:solidFill>
                  <a:srgbClr val="000000"/>
                </a:solidFill>
                <a:latin typeface="Courier New"/>
              </a:rPr>
              <a:t>twopi</a:t>
            </a:r>
            <a:r>
              <a:rPr lang="en-US" altLang="zh-CN" sz="2000" b="1" dirty="0">
                <a:solidFill>
                  <a:srgbClr val="000000"/>
                </a:solidFill>
                <a:latin typeface="Courier New"/>
              </a:rPr>
              <a:t>*fix(angle/</a:t>
            </a:r>
            <a:r>
              <a:rPr lang="en-US" altLang="zh-CN" sz="2000" b="1" dirty="0" err="1">
                <a:solidFill>
                  <a:srgbClr val="000000"/>
                </a:solidFill>
                <a:latin typeface="Courier New"/>
              </a:rPr>
              <a:t>twopi</a:t>
            </a:r>
            <a:r>
              <a:rPr lang="en-US" altLang="zh-CN" sz="2000" b="1" dirty="0">
                <a:solidFill>
                  <a:srgbClr val="000000"/>
                </a:solidFill>
                <a:latin typeface="Courier New"/>
              </a:rPr>
              <a:t>); </a:t>
            </a:r>
            <a:r>
              <a:rPr lang="en-US" altLang="zh-CN" sz="2000" b="1" dirty="0">
                <a:solidFill>
                  <a:srgbClr val="228B22"/>
                </a:solidFill>
                <a:latin typeface="Courier New"/>
              </a:rPr>
              <a:t>% this is a stripped-down version of rem(angle, 2*pi)</a:t>
            </a:r>
          </a:p>
          <a:p>
            <a:r>
              <a:rPr lang="zh-CN" altLang="en-US" sz="2000" b="1" dirty="0">
                <a:solidFill>
                  <a:srgbClr val="228B22"/>
                </a:solidFill>
                <a:latin typeface="Courier New"/>
              </a:rPr>
              <a:t> </a:t>
            </a:r>
          </a:p>
          <a:p>
            <a:r>
              <a:rPr lang="en-US" altLang="zh-CN" sz="2000" b="1" dirty="0">
                <a:solidFill>
                  <a:srgbClr val="000000"/>
                </a:solidFill>
                <a:latin typeface="Courier New"/>
              </a:rPr>
              <a:t>    </a:t>
            </a:r>
            <a:r>
              <a:rPr lang="en-US" altLang="zh-CN" sz="2000" b="1" dirty="0" err="1">
                <a:solidFill>
                  <a:srgbClr val="000000"/>
                </a:solidFill>
                <a:latin typeface="Courier New"/>
              </a:rPr>
              <a:t>i</a:t>
            </a:r>
            <a:r>
              <a:rPr lang="en-US" altLang="zh-CN" sz="2000" b="1" dirty="0">
                <a:solidFill>
                  <a:srgbClr val="000000"/>
                </a:solidFill>
                <a:latin typeface="Courier New"/>
              </a:rPr>
              <a:t> = find(angle &gt;= pi); </a:t>
            </a:r>
            <a:r>
              <a:rPr lang="en-US" altLang="zh-CN" sz="2000" b="1" dirty="0">
                <a:solidFill>
                  <a:srgbClr val="228B22"/>
                </a:solidFill>
                <a:latin typeface="Courier New"/>
              </a:rPr>
              <a:t>% Samuel modifies.</a:t>
            </a:r>
          </a:p>
          <a:p>
            <a:r>
              <a:rPr lang="en-US" altLang="zh-CN" sz="2000" b="1" dirty="0">
                <a:solidFill>
                  <a:srgbClr val="000000"/>
                </a:solidFill>
                <a:latin typeface="Courier New"/>
              </a:rPr>
              <a:t>    angle(</a:t>
            </a:r>
            <a:r>
              <a:rPr lang="en-US" altLang="zh-CN" sz="2000" b="1" dirty="0" err="1">
                <a:solidFill>
                  <a:srgbClr val="000000"/>
                </a:solidFill>
                <a:latin typeface="Courier New"/>
              </a:rPr>
              <a:t>i</a:t>
            </a:r>
            <a:r>
              <a:rPr lang="en-US" altLang="zh-CN" sz="2000" b="1" dirty="0">
                <a:solidFill>
                  <a:srgbClr val="000000"/>
                </a:solidFill>
                <a:latin typeface="Courier New"/>
              </a:rPr>
              <a:t>) = angle(</a:t>
            </a:r>
            <a:r>
              <a:rPr lang="en-US" altLang="zh-CN" sz="2000" b="1" dirty="0" err="1">
                <a:solidFill>
                  <a:srgbClr val="000000"/>
                </a:solidFill>
                <a:latin typeface="Courier New"/>
              </a:rPr>
              <a:t>i</a:t>
            </a:r>
            <a:r>
              <a:rPr lang="en-US" altLang="zh-CN" sz="2000" b="1" dirty="0">
                <a:solidFill>
                  <a:srgbClr val="000000"/>
                </a:solidFill>
                <a:latin typeface="Courier New"/>
              </a:rPr>
              <a:t>) - </a:t>
            </a:r>
            <a:r>
              <a:rPr lang="en-US" altLang="zh-CN" sz="2000" b="1" dirty="0" err="1">
                <a:solidFill>
                  <a:srgbClr val="000000"/>
                </a:solidFill>
                <a:latin typeface="Courier New"/>
              </a:rPr>
              <a:t>twopi</a:t>
            </a:r>
            <a:r>
              <a:rPr lang="en-US" altLang="zh-CN" sz="2000" b="1" dirty="0">
                <a:solidFill>
                  <a:srgbClr val="000000"/>
                </a:solidFill>
                <a:latin typeface="Courier New"/>
              </a:rPr>
              <a:t>;</a:t>
            </a:r>
          </a:p>
          <a:p>
            <a:r>
              <a:rPr lang="zh-CN" altLang="en-US" sz="2000" b="1" dirty="0">
                <a:solidFill>
                  <a:srgbClr val="000000"/>
                </a:solidFill>
                <a:latin typeface="Courier New"/>
              </a:rPr>
              <a:t> </a:t>
            </a:r>
          </a:p>
          <a:p>
            <a:r>
              <a:rPr lang="en-US" altLang="zh-CN" sz="2000" b="1" dirty="0">
                <a:solidFill>
                  <a:srgbClr val="000000"/>
                </a:solidFill>
                <a:latin typeface="Courier New"/>
              </a:rPr>
              <a:t>    </a:t>
            </a:r>
            <a:r>
              <a:rPr lang="en-US" altLang="zh-CN" sz="2000" b="1" dirty="0" err="1">
                <a:solidFill>
                  <a:srgbClr val="000000"/>
                </a:solidFill>
                <a:latin typeface="Courier New"/>
              </a:rPr>
              <a:t>i</a:t>
            </a:r>
            <a:r>
              <a:rPr lang="en-US" altLang="zh-CN" sz="2000" b="1" dirty="0">
                <a:solidFill>
                  <a:srgbClr val="000000"/>
                </a:solidFill>
                <a:latin typeface="Courier New"/>
              </a:rPr>
              <a:t> = find(angle &lt; -pi);</a:t>
            </a:r>
          </a:p>
          <a:p>
            <a:r>
              <a:rPr lang="en-US" altLang="zh-CN" sz="2000" b="1" dirty="0">
                <a:solidFill>
                  <a:srgbClr val="000000"/>
                </a:solidFill>
                <a:latin typeface="Courier New"/>
              </a:rPr>
              <a:t>    angle(</a:t>
            </a:r>
            <a:r>
              <a:rPr lang="en-US" altLang="zh-CN" sz="2000" b="1" dirty="0" err="1">
                <a:solidFill>
                  <a:srgbClr val="000000"/>
                </a:solidFill>
                <a:latin typeface="Courier New"/>
              </a:rPr>
              <a:t>i</a:t>
            </a:r>
            <a:r>
              <a:rPr lang="en-US" altLang="zh-CN" sz="2000" b="1" dirty="0">
                <a:solidFill>
                  <a:srgbClr val="000000"/>
                </a:solidFill>
                <a:latin typeface="Courier New"/>
              </a:rPr>
              <a:t>) = angle(</a:t>
            </a:r>
            <a:r>
              <a:rPr lang="en-US" altLang="zh-CN" sz="2000" b="1" dirty="0" err="1">
                <a:solidFill>
                  <a:srgbClr val="000000"/>
                </a:solidFill>
                <a:latin typeface="Courier New"/>
              </a:rPr>
              <a:t>i</a:t>
            </a:r>
            <a:r>
              <a:rPr lang="en-US" altLang="zh-CN" sz="2000" b="1" dirty="0">
                <a:solidFill>
                  <a:srgbClr val="000000"/>
                </a:solidFill>
                <a:latin typeface="Courier New"/>
              </a:rPr>
              <a:t>) + </a:t>
            </a:r>
            <a:r>
              <a:rPr lang="en-US" altLang="zh-CN" sz="2000" b="1" dirty="0" err="1">
                <a:solidFill>
                  <a:srgbClr val="000000"/>
                </a:solidFill>
                <a:latin typeface="Courier New"/>
              </a:rPr>
              <a:t>twopi</a:t>
            </a:r>
            <a:r>
              <a:rPr lang="en-US" altLang="zh-CN" sz="2000" b="1" dirty="0">
                <a:solidFill>
                  <a:srgbClr val="000000"/>
                </a:solidFill>
                <a:latin typeface="Courier New"/>
              </a:rPr>
              <a:t>;</a:t>
            </a:r>
          </a:p>
          <a:p>
            <a:r>
              <a:rPr lang="en-US" altLang="zh-CN" sz="2000" b="1" dirty="0">
                <a:solidFill>
                  <a:srgbClr val="0000FF"/>
                </a:solidFill>
                <a:latin typeface="Courier New"/>
              </a:rPr>
              <a:t>end</a:t>
            </a:r>
          </a:p>
        </p:txBody>
      </p:sp>
    </p:spTree>
    <p:extLst>
      <p:ext uri="{BB962C8B-B14F-4D97-AF65-F5344CB8AC3E}">
        <p14:creationId xmlns:p14="http://schemas.microsoft.com/office/powerpoint/2010/main" val="743314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292080" y="1912626"/>
            <a:ext cx="1584960" cy="310896"/>
          </a:xfrm>
          <a:prstGeom prst="rect">
            <a:avLst/>
          </a:prstGeom>
        </p:spPr>
      </p:pic>
      <p:pic>
        <p:nvPicPr>
          <p:cNvPr id="7" name="图片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292080" y="2535470"/>
            <a:ext cx="1917192" cy="310896"/>
          </a:xfrm>
          <a:prstGeom prst="rect">
            <a:avLst/>
          </a:prstGeom>
        </p:spPr>
      </p:pic>
      <p:cxnSp>
        <p:nvCxnSpPr>
          <p:cNvPr id="12" name="直接箭头连接符 11"/>
          <p:cNvCxnSpPr/>
          <p:nvPr/>
        </p:nvCxnSpPr>
        <p:spPr>
          <a:xfrm>
            <a:off x="539552" y="2584681"/>
            <a:ext cx="302433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flipV="1">
            <a:off x="2063892" y="1340768"/>
            <a:ext cx="0" cy="25202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flipH="1" flipV="1">
            <a:off x="744488" y="2348880"/>
            <a:ext cx="1307232" cy="22159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9" name="直接箭头连接符 18"/>
          <p:cNvCxnSpPr/>
          <p:nvPr/>
        </p:nvCxnSpPr>
        <p:spPr>
          <a:xfrm flipH="1">
            <a:off x="744488" y="2600908"/>
            <a:ext cx="1319404" cy="18002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4" name="图片 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979712" y="4509120"/>
            <a:ext cx="3392424" cy="408432"/>
          </a:xfrm>
          <a:prstGeom prst="rect">
            <a:avLst/>
          </a:prstGeom>
        </p:spPr>
      </p:pic>
      <p:pic>
        <p:nvPicPr>
          <p:cNvPr id="6" name="图片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483768" y="5177744"/>
            <a:ext cx="2447544" cy="310896"/>
          </a:xfrm>
          <a:prstGeom prst="rect">
            <a:avLst/>
          </a:prstGeom>
        </p:spPr>
      </p:pic>
      <p:pic>
        <p:nvPicPr>
          <p:cNvPr id="8" name="图片 7"/>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483768" y="5723844"/>
            <a:ext cx="752856" cy="301752"/>
          </a:xfrm>
          <a:prstGeom prst="rect">
            <a:avLst/>
          </a:prstGeom>
        </p:spPr>
      </p:pic>
      <p:pic>
        <p:nvPicPr>
          <p:cNvPr id="14" name="图片 13"/>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31840" y="476672"/>
            <a:ext cx="2770632" cy="408432"/>
          </a:xfrm>
          <a:prstGeom prst="rect">
            <a:avLst/>
          </a:prstGeom>
        </p:spPr>
      </p:pic>
    </p:spTree>
    <p:extLst>
      <p:ext uri="{BB962C8B-B14F-4D97-AF65-F5344CB8AC3E}">
        <p14:creationId xmlns:p14="http://schemas.microsoft.com/office/powerpoint/2010/main" val="41641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3750129443"/>
              </p:ext>
            </p:extLst>
          </p:nvPr>
        </p:nvGraphicFramePr>
        <p:xfrm>
          <a:off x="215516" y="1883688"/>
          <a:ext cx="8712968"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三十二角星 3"/>
          <p:cNvSpPr/>
          <p:nvPr/>
        </p:nvSpPr>
        <p:spPr>
          <a:xfrm>
            <a:off x="107504" y="116632"/>
            <a:ext cx="8928992" cy="230425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General solution to 0=2pi problem</a:t>
            </a:r>
            <a:endParaRPr lang="zh-CN" altLang="en-US" sz="4400" b="1" dirty="0"/>
          </a:p>
        </p:txBody>
      </p:sp>
    </p:spTree>
    <p:extLst>
      <p:ext uri="{BB962C8B-B14F-4D97-AF65-F5344CB8AC3E}">
        <p14:creationId xmlns:p14="http://schemas.microsoft.com/office/powerpoint/2010/main" val="109563023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Works\Teach\Mobile Robot\Code\robotcourse\p50\innovandsig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419872" y="606882"/>
            <a:ext cx="3816424" cy="1323439"/>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r>
              <a:rPr lang="en-US" altLang="zh-CN" sz="1600" b="1" dirty="0">
                <a:solidFill>
                  <a:srgbClr val="228B22"/>
                </a:solidFill>
                <a:latin typeface="Courier New"/>
              </a:rPr>
              <a:t>%% Process noise sigma</a:t>
            </a:r>
          </a:p>
          <a:p>
            <a:r>
              <a:rPr lang="en-US" altLang="zh-CN" sz="1600" b="1" dirty="0" err="1">
                <a:solidFill>
                  <a:srgbClr val="000000"/>
                </a:solidFill>
                <a:latin typeface="Courier New"/>
              </a:rPr>
              <a:t>sigmaCxNoise</a:t>
            </a:r>
            <a:r>
              <a:rPr lang="en-US" altLang="zh-CN" sz="1600" b="1" dirty="0">
                <a:solidFill>
                  <a:srgbClr val="000000"/>
                </a:solidFill>
                <a:latin typeface="Courier New"/>
              </a:rPr>
              <a:t> = 0.02;</a:t>
            </a:r>
          </a:p>
          <a:p>
            <a:r>
              <a:rPr lang="en-US" altLang="zh-CN" sz="1600" b="1" dirty="0" err="1">
                <a:solidFill>
                  <a:srgbClr val="000000"/>
                </a:solidFill>
                <a:latin typeface="Courier New"/>
              </a:rPr>
              <a:t>sigmaCyNoise</a:t>
            </a:r>
            <a:r>
              <a:rPr lang="en-US" altLang="zh-CN" sz="1600" b="1" dirty="0">
                <a:solidFill>
                  <a:srgbClr val="000000"/>
                </a:solidFill>
                <a:latin typeface="Courier New"/>
              </a:rPr>
              <a:t> = 0.02;</a:t>
            </a:r>
          </a:p>
          <a:p>
            <a:r>
              <a:rPr lang="en-US" altLang="zh-CN" sz="1600" b="1" dirty="0" smtClean="0">
                <a:solidFill>
                  <a:srgbClr val="228B22"/>
                </a:solidFill>
                <a:latin typeface="Courier New"/>
              </a:rPr>
              <a:t>%% </a:t>
            </a:r>
            <a:r>
              <a:rPr lang="en-US" altLang="zh-CN" sz="1600" b="1" dirty="0">
                <a:solidFill>
                  <a:srgbClr val="228B22"/>
                </a:solidFill>
                <a:latin typeface="Courier New"/>
              </a:rPr>
              <a:t>Measurement noise sigma</a:t>
            </a:r>
          </a:p>
          <a:p>
            <a:r>
              <a:rPr lang="en-US" altLang="zh-CN" sz="1600" b="1" dirty="0" err="1">
                <a:solidFill>
                  <a:srgbClr val="000000"/>
                </a:solidFill>
                <a:latin typeface="Courier New"/>
              </a:rPr>
              <a:t>sigmaBNoise</a:t>
            </a:r>
            <a:r>
              <a:rPr lang="en-US" altLang="zh-CN" sz="1600" b="1" dirty="0">
                <a:solidFill>
                  <a:srgbClr val="000000"/>
                </a:solidFill>
                <a:latin typeface="Courier New"/>
              </a:rPr>
              <a:t>  = </a:t>
            </a:r>
            <a:r>
              <a:rPr lang="en-US" altLang="zh-CN" sz="1600" b="1" dirty="0" err="1">
                <a:solidFill>
                  <a:srgbClr val="000000"/>
                </a:solidFill>
                <a:latin typeface="Courier New"/>
              </a:rPr>
              <a:t>degtorad</a:t>
            </a:r>
            <a:r>
              <a:rPr lang="en-US" altLang="zh-CN" sz="1600" b="1" dirty="0">
                <a:solidFill>
                  <a:srgbClr val="000000"/>
                </a:solidFill>
                <a:latin typeface="Courier New"/>
              </a:rPr>
              <a:t>(0.09);</a:t>
            </a:r>
          </a:p>
        </p:txBody>
      </p:sp>
      <p:sp>
        <p:nvSpPr>
          <p:cNvPr id="4" name="三十二角星 3"/>
          <p:cNvSpPr/>
          <p:nvPr/>
        </p:nvSpPr>
        <p:spPr>
          <a:xfrm>
            <a:off x="6804248" y="486916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P50</a:t>
            </a:r>
            <a:endParaRPr lang="zh-CN" altLang="en-US" sz="4400" b="1" dirty="0"/>
          </a:p>
        </p:txBody>
      </p:sp>
      <p:graphicFrame>
        <p:nvGraphicFramePr>
          <p:cNvPr id="5" name="图示 4"/>
          <p:cNvGraphicFramePr/>
          <p:nvPr>
            <p:extLst>
              <p:ext uri="{D42A27DB-BD31-4B8C-83A1-F6EECF244321}">
                <p14:modId xmlns:p14="http://schemas.microsoft.com/office/powerpoint/2010/main" val="3506974345"/>
              </p:ext>
            </p:extLst>
          </p:nvPr>
        </p:nvGraphicFramePr>
        <p:xfrm>
          <a:off x="539552" y="116632"/>
          <a:ext cx="2031325" cy="36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64917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Works\Teach\Mobile Robot\Code\robotcourse\p50\innovationchi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754487" y="1412776"/>
            <a:ext cx="3816424" cy="1323439"/>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r>
              <a:rPr lang="en-US" altLang="zh-CN" sz="1600" b="1" dirty="0">
                <a:solidFill>
                  <a:srgbClr val="228B22"/>
                </a:solidFill>
                <a:latin typeface="Courier New"/>
              </a:rPr>
              <a:t>%% Process noise sigma</a:t>
            </a:r>
          </a:p>
          <a:p>
            <a:r>
              <a:rPr lang="en-US" altLang="zh-CN" sz="1600" b="1" dirty="0" err="1">
                <a:solidFill>
                  <a:srgbClr val="000000"/>
                </a:solidFill>
                <a:latin typeface="Courier New"/>
              </a:rPr>
              <a:t>sigmaCxNoise</a:t>
            </a:r>
            <a:r>
              <a:rPr lang="en-US" altLang="zh-CN" sz="1600" b="1" dirty="0">
                <a:solidFill>
                  <a:srgbClr val="000000"/>
                </a:solidFill>
                <a:latin typeface="Courier New"/>
              </a:rPr>
              <a:t> = 0.02;</a:t>
            </a:r>
          </a:p>
          <a:p>
            <a:r>
              <a:rPr lang="en-US" altLang="zh-CN" sz="1600" b="1" dirty="0" err="1">
                <a:solidFill>
                  <a:srgbClr val="000000"/>
                </a:solidFill>
                <a:latin typeface="Courier New"/>
              </a:rPr>
              <a:t>sigmaCyNoise</a:t>
            </a:r>
            <a:r>
              <a:rPr lang="en-US" altLang="zh-CN" sz="1600" b="1" dirty="0">
                <a:solidFill>
                  <a:srgbClr val="000000"/>
                </a:solidFill>
                <a:latin typeface="Courier New"/>
              </a:rPr>
              <a:t> = 0.02;</a:t>
            </a:r>
          </a:p>
          <a:p>
            <a:r>
              <a:rPr lang="en-US" altLang="zh-CN" sz="1600" b="1" dirty="0" smtClean="0">
                <a:solidFill>
                  <a:srgbClr val="228B22"/>
                </a:solidFill>
                <a:latin typeface="Courier New"/>
              </a:rPr>
              <a:t>%% </a:t>
            </a:r>
            <a:r>
              <a:rPr lang="en-US" altLang="zh-CN" sz="1600" b="1" dirty="0">
                <a:solidFill>
                  <a:srgbClr val="228B22"/>
                </a:solidFill>
                <a:latin typeface="Courier New"/>
              </a:rPr>
              <a:t>Measurement noise sigma</a:t>
            </a:r>
          </a:p>
          <a:p>
            <a:r>
              <a:rPr lang="en-US" altLang="zh-CN" sz="1600" b="1" dirty="0" err="1">
                <a:solidFill>
                  <a:srgbClr val="000000"/>
                </a:solidFill>
                <a:latin typeface="Courier New"/>
              </a:rPr>
              <a:t>sigmaBNoise</a:t>
            </a:r>
            <a:r>
              <a:rPr lang="en-US" altLang="zh-CN" sz="1600" b="1" dirty="0">
                <a:solidFill>
                  <a:srgbClr val="000000"/>
                </a:solidFill>
                <a:latin typeface="Courier New"/>
              </a:rPr>
              <a:t>  = </a:t>
            </a:r>
            <a:r>
              <a:rPr lang="en-US" altLang="zh-CN" sz="1600" b="1" dirty="0" err="1">
                <a:solidFill>
                  <a:srgbClr val="000000"/>
                </a:solidFill>
                <a:latin typeface="Courier New"/>
              </a:rPr>
              <a:t>degtorad</a:t>
            </a:r>
            <a:r>
              <a:rPr lang="en-US" altLang="zh-CN" sz="1600" b="1" dirty="0">
                <a:solidFill>
                  <a:srgbClr val="000000"/>
                </a:solidFill>
                <a:latin typeface="Courier New"/>
              </a:rPr>
              <a:t>(0.09);</a:t>
            </a:r>
          </a:p>
        </p:txBody>
      </p:sp>
      <p:graphicFrame>
        <p:nvGraphicFramePr>
          <p:cNvPr id="5" name="图示 4"/>
          <p:cNvGraphicFramePr/>
          <p:nvPr>
            <p:extLst>
              <p:ext uri="{D42A27DB-BD31-4B8C-83A1-F6EECF244321}">
                <p14:modId xmlns:p14="http://schemas.microsoft.com/office/powerpoint/2010/main" val="2235578463"/>
              </p:ext>
            </p:extLst>
          </p:nvPr>
        </p:nvGraphicFramePr>
        <p:xfrm>
          <a:off x="539552" y="116632"/>
          <a:ext cx="2031325" cy="36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20914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Works\Teach\Mobile Robot\Code\robotcourse\p50\normlisedstateerr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752258" y="1412776"/>
            <a:ext cx="3816424" cy="1323439"/>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r>
              <a:rPr lang="en-US" altLang="zh-CN" sz="1600" b="1" dirty="0">
                <a:solidFill>
                  <a:srgbClr val="228B22"/>
                </a:solidFill>
                <a:latin typeface="Courier New"/>
              </a:rPr>
              <a:t>%% Process noise sigma</a:t>
            </a:r>
          </a:p>
          <a:p>
            <a:r>
              <a:rPr lang="en-US" altLang="zh-CN" sz="1600" b="1" dirty="0" err="1">
                <a:solidFill>
                  <a:srgbClr val="000000"/>
                </a:solidFill>
                <a:latin typeface="Courier New"/>
              </a:rPr>
              <a:t>sigmaCxNoise</a:t>
            </a:r>
            <a:r>
              <a:rPr lang="en-US" altLang="zh-CN" sz="1600" b="1" dirty="0">
                <a:solidFill>
                  <a:srgbClr val="000000"/>
                </a:solidFill>
                <a:latin typeface="Courier New"/>
              </a:rPr>
              <a:t> = 0.02;</a:t>
            </a:r>
          </a:p>
          <a:p>
            <a:r>
              <a:rPr lang="en-US" altLang="zh-CN" sz="1600" b="1" dirty="0" err="1">
                <a:solidFill>
                  <a:srgbClr val="000000"/>
                </a:solidFill>
                <a:latin typeface="Courier New"/>
              </a:rPr>
              <a:t>sigmaCyNoise</a:t>
            </a:r>
            <a:r>
              <a:rPr lang="en-US" altLang="zh-CN" sz="1600" b="1" dirty="0">
                <a:solidFill>
                  <a:srgbClr val="000000"/>
                </a:solidFill>
                <a:latin typeface="Courier New"/>
              </a:rPr>
              <a:t> = 0.02;</a:t>
            </a:r>
          </a:p>
          <a:p>
            <a:r>
              <a:rPr lang="en-US" altLang="zh-CN" sz="1600" b="1" dirty="0" smtClean="0">
                <a:solidFill>
                  <a:srgbClr val="228B22"/>
                </a:solidFill>
                <a:latin typeface="Courier New"/>
              </a:rPr>
              <a:t>%% </a:t>
            </a:r>
            <a:r>
              <a:rPr lang="en-US" altLang="zh-CN" sz="1600" b="1" dirty="0">
                <a:solidFill>
                  <a:srgbClr val="228B22"/>
                </a:solidFill>
                <a:latin typeface="Courier New"/>
              </a:rPr>
              <a:t>Measurement noise sigma</a:t>
            </a:r>
          </a:p>
          <a:p>
            <a:r>
              <a:rPr lang="en-US" altLang="zh-CN" sz="1600" b="1" dirty="0" err="1">
                <a:solidFill>
                  <a:srgbClr val="000000"/>
                </a:solidFill>
                <a:latin typeface="Courier New"/>
              </a:rPr>
              <a:t>sigmaBNoise</a:t>
            </a:r>
            <a:r>
              <a:rPr lang="en-US" altLang="zh-CN" sz="1600" b="1" dirty="0">
                <a:solidFill>
                  <a:srgbClr val="000000"/>
                </a:solidFill>
                <a:latin typeface="Courier New"/>
              </a:rPr>
              <a:t>  = </a:t>
            </a:r>
            <a:r>
              <a:rPr lang="en-US" altLang="zh-CN" sz="1600" b="1" dirty="0" err="1">
                <a:solidFill>
                  <a:srgbClr val="000000"/>
                </a:solidFill>
                <a:latin typeface="Courier New"/>
              </a:rPr>
              <a:t>degtorad</a:t>
            </a:r>
            <a:r>
              <a:rPr lang="en-US" altLang="zh-CN" sz="1600" b="1" dirty="0">
                <a:solidFill>
                  <a:srgbClr val="000000"/>
                </a:solidFill>
                <a:latin typeface="Courier New"/>
              </a:rPr>
              <a:t>(0.09);</a:t>
            </a:r>
          </a:p>
        </p:txBody>
      </p:sp>
      <p:graphicFrame>
        <p:nvGraphicFramePr>
          <p:cNvPr id="5" name="图示 4"/>
          <p:cNvGraphicFramePr/>
          <p:nvPr>
            <p:extLst>
              <p:ext uri="{D42A27DB-BD31-4B8C-83A1-F6EECF244321}">
                <p14:modId xmlns:p14="http://schemas.microsoft.com/office/powerpoint/2010/main" val="2235578463"/>
              </p:ext>
            </p:extLst>
          </p:nvPr>
        </p:nvGraphicFramePr>
        <p:xfrm>
          <a:off x="539552" y="116632"/>
          <a:ext cx="2031325" cy="36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20914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Code\robotcourse\p51\statecorrel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8859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pic>
        <p:nvPicPr>
          <p:cNvPr id="8" name="图片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13970471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1988840"/>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Fully nonlinear demo</a:t>
            </a:r>
          </a:p>
        </p:txBody>
      </p:sp>
    </p:spTree>
    <p:extLst>
      <p:ext uri="{BB962C8B-B14F-4D97-AF65-F5344CB8AC3E}">
        <p14:creationId xmlns:p14="http://schemas.microsoft.com/office/powerpoint/2010/main" val="4081616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Works\Teach\Mobile Robot\Code\robotcourse\p25\path.png"/>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4397" b="87005" l="22340" r="77289">
                        <a14:backgroundMark x1="52500" y1="35556" x2="52500" y2="35556"/>
                        <a14:backgroundMark x1="57750" y1="71778" x2="57750" y2="71778"/>
                        <a14:backgroundMark x1="47000" y1="65667" x2="47000" y2="65667"/>
                        <a14:backgroundMark x1="67083" y1="63556" x2="67083" y2="63556"/>
                      </a14:backgroundRemoval>
                    </a14:imgEffect>
                  </a14:imgLayer>
                </a14:imgProps>
              </a:ext>
              <a:ext uri="{28A0092B-C50C-407E-A947-70E740481C1C}">
                <a14:useLocalDpi xmlns:a14="http://schemas.microsoft.com/office/drawing/2010/main" val="0"/>
              </a:ext>
            </a:extLst>
          </a:blip>
          <a:srcRect l="34878" t="20989" r="23784" b="21209"/>
          <a:stretch/>
        </p:blipFill>
        <p:spPr bwMode="auto">
          <a:xfrm>
            <a:off x="1703144" y="620688"/>
            <a:ext cx="5167771" cy="5419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samuel\Downloads\1364321332_Vroum Vroum.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20119363" flipH="1">
            <a:off x="2774174" y="1837567"/>
            <a:ext cx="2535987" cy="2290811"/>
          </a:xfrm>
          <a:prstGeom prst="rect">
            <a:avLst/>
          </a:prstGeom>
          <a:noFill/>
          <a:extLst>
            <a:ext uri="{909E8E84-426E-40DD-AFC4-6F175D3DCCD1}">
              <a14:hiddenFill xmlns:a14="http://schemas.microsoft.com/office/drawing/2010/main">
                <a:solidFill>
                  <a:srgbClr val="FFFFFF"/>
                </a:solidFill>
              </a14:hiddenFill>
            </a:ext>
          </a:extLst>
        </p:spPr>
      </p:pic>
      <p:sp>
        <p:nvSpPr>
          <p:cNvPr id="6" name="二十四角星 5"/>
          <p:cNvSpPr/>
          <p:nvPr/>
        </p:nvSpPr>
        <p:spPr>
          <a:xfrm>
            <a:off x="6660232" y="2606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spTree>
    <p:extLst>
      <p:ext uri="{BB962C8B-B14F-4D97-AF65-F5344CB8AC3E}">
        <p14:creationId xmlns:p14="http://schemas.microsoft.com/office/powerpoint/2010/main" val="334576073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1813283" y="1486094"/>
            <a:ext cx="583936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3" cstate="screen">
            <a:extLst>
              <a:ext uri="{28A0092B-C50C-407E-A947-70E740481C1C}">
                <a14:useLocalDpi xmlns:a14="http://schemas.microsoft.com/office/drawing/2010/main"/>
              </a:ext>
            </a:extLst>
          </a:blip>
          <a:stretch>
            <a:fillRect/>
          </a:stretch>
        </p:blipFill>
        <p:spPr>
          <a:xfrm>
            <a:off x="3125171" y="692696"/>
            <a:ext cx="2919984" cy="301752"/>
          </a:xfrm>
          <a:prstGeom prst="rect">
            <a:avLst/>
          </a:prstGeom>
        </p:spPr>
      </p:pic>
      <p:pic>
        <p:nvPicPr>
          <p:cNvPr id="14" name="图片 13"/>
          <p:cNvPicPr>
            <a:picLocks noChangeAspect="1"/>
          </p:cNvPicPr>
          <p:nvPr>
            <p:custDataLst>
              <p:tags r:id="rId2"/>
            </p:custDataLst>
          </p:nvPr>
        </p:nvPicPr>
        <p:blipFill>
          <a:blip r:embed="rId14" cstate="screen">
            <a:extLst>
              <a:ext uri="{28A0092B-C50C-407E-A947-70E740481C1C}">
                <a14:useLocalDpi xmlns:a14="http://schemas.microsoft.com/office/drawing/2010/main"/>
              </a:ext>
            </a:extLst>
          </a:blip>
          <a:stretch>
            <a:fillRect/>
          </a:stretch>
        </p:blipFill>
        <p:spPr>
          <a:xfrm>
            <a:off x="2232740" y="2213094"/>
            <a:ext cx="749808" cy="196596"/>
          </a:xfrm>
          <a:prstGeom prst="rect">
            <a:avLst/>
          </a:prstGeom>
        </p:spPr>
      </p:pic>
      <p:pic>
        <p:nvPicPr>
          <p:cNvPr id="15" name="图片 14"/>
          <p:cNvPicPr>
            <a:picLocks noChangeAspect="1"/>
          </p:cNvPicPr>
          <p:nvPr>
            <p:custDataLst>
              <p:tags r:id="rId3"/>
            </p:custDataLst>
          </p:nvPr>
        </p:nvPicPr>
        <p:blipFill>
          <a:blip r:embed="rId15" cstate="screen">
            <a:extLst>
              <a:ext uri="{28A0092B-C50C-407E-A947-70E740481C1C}">
                <a14:useLocalDpi xmlns:a14="http://schemas.microsoft.com/office/drawing/2010/main"/>
              </a:ext>
            </a:extLst>
          </a:blip>
          <a:stretch>
            <a:fillRect/>
          </a:stretch>
        </p:blipFill>
        <p:spPr>
          <a:xfrm>
            <a:off x="3102885" y="2161024"/>
            <a:ext cx="4313682" cy="306324"/>
          </a:xfrm>
          <a:prstGeom prst="rect">
            <a:avLst/>
          </a:prstGeom>
        </p:spPr>
      </p:pic>
      <p:pic>
        <p:nvPicPr>
          <p:cNvPr id="16" name="图片 15"/>
          <p:cNvPicPr>
            <a:picLocks noChangeAspect="1"/>
          </p:cNvPicPr>
          <p:nvPr>
            <p:custDataLst>
              <p:tags r:id="rId4"/>
            </p:custDataLst>
          </p:nvPr>
        </p:nvPicPr>
        <p:blipFill>
          <a:blip r:embed="rId16" cstate="screen">
            <a:extLst>
              <a:ext uri="{28A0092B-C50C-407E-A947-70E740481C1C}">
                <a14:useLocalDpi xmlns:a14="http://schemas.microsoft.com/office/drawing/2010/main"/>
              </a:ext>
            </a:extLst>
          </a:blip>
          <a:stretch>
            <a:fillRect/>
          </a:stretch>
        </p:blipFill>
        <p:spPr>
          <a:xfrm>
            <a:off x="2264108" y="2662286"/>
            <a:ext cx="2057400" cy="265176"/>
          </a:xfrm>
          <a:prstGeom prst="rect">
            <a:avLst/>
          </a:prstGeom>
        </p:spPr>
      </p:pic>
      <p:pic>
        <p:nvPicPr>
          <p:cNvPr id="17" name="图片 16"/>
          <p:cNvPicPr>
            <a:picLocks noChangeAspect="1"/>
          </p:cNvPicPr>
          <p:nvPr>
            <p:custDataLst>
              <p:tags r:id="rId5"/>
            </p:custDataLst>
          </p:nvPr>
        </p:nvPicPr>
        <p:blipFill>
          <a:blip r:embed="rId17" cstate="screen">
            <a:extLst>
              <a:ext uri="{28A0092B-C50C-407E-A947-70E740481C1C}">
                <a14:useLocalDpi xmlns:a14="http://schemas.microsoft.com/office/drawing/2010/main"/>
              </a:ext>
            </a:extLst>
          </a:blip>
          <a:stretch>
            <a:fillRect/>
          </a:stretch>
        </p:blipFill>
        <p:spPr>
          <a:xfrm>
            <a:off x="3028397" y="1654174"/>
            <a:ext cx="1556766" cy="306324"/>
          </a:xfrm>
          <a:prstGeom prst="rect">
            <a:avLst/>
          </a:prstGeom>
        </p:spPr>
      </p:pic>
      <p:pic>
        <p:nvPicPr>
          <p:cNvPr id="18" name="图片 17"/>
          <p:cNvPicPr>
            <a:picLocks noChangeAspect="1"/>
          </p:cNvPicPr>
          <p:nvPr>
            <p:custDataLst>
              <p:tags r:id="rId6"/>
            </p:custDataLst>
          </p:nvPr>
        </p:nvPicPr>
        <p:blipFill>
          <a:blip r:embed="rId18" cstate="screen">
            <a:extLst>
              <a:ext uri="{28A0092B-C50C-407E-A947-70E740481C1C}">
                <a14:useLocalDpi xmlns:a14="http://schemas.microsoft.com/office/drawing/2010/main"/>
              </a:ext>
            </a:extLst>
          </a:blip>
          <a:stretch>
            <a:fillRect/>
          </a:stretch>
        </p:blipFill>
        <p:spPr>
          <a:xfrm>
            <a:off x="5010553" y="1648556"/>
            <a:ext cx="1497330" cy="306324"/>
          </a:xfrm>
          <a:prstGeom prst="rect">
            <a:avLst/>
          </a:prstGeom>
        </p:spPr>
      </p:pic>
      <p:pic>
        <p:nvPicPr>
          <p:cNvPr id="19" name="图片 18"/>
          <p:cNvPicPr>
            <a:picLocks noChangeAspect="1"/>
          </p:cNvPicPr>
          <p:nvPr>
            <p:custDataLst>
              <p:tags r:id="rId7"/>
            </p:custDataLst>
          </p:nvPr>
        </p:nvPicPr>
        <p:blipFill>
          <a:blip r:embed="rId19" cstate="screen">
            <a:extLst>
              <a:ext uri="{28A0092B-C50C-407E-A947-70E740481C1C}">
                <a14:useLocalDpi xmlns:a14="http://schemas.microsoft.com/office/drawing/2010/main"/>
              </a:ext>
            </a:extLst>
          </a:blip>
          <a:stretch>
            <a:fillRect/>
          </a:stretch>
        </p:blipFill>
        <p:spPr>
          <a:xfrm>
            <a:off x="4720697" y="1824228"/>
            <a:ext cx="187452" cy="13716"/>
          </a:xfrm>
          <a:prstGeom prst="rect">
            <a:avLst/>
          </a:prstGeom>
        </p:spPr>
      </p:pic>
      <p:pic>
        <p:nvPicPr>
          <p:cNvPr id="20" name="图片 19"/>
          <p:cNvPicPr>
            <a:picLocks noChangeAspect="1"/>
          </p:cNvPicPr>
          <p:nvPr>
            <p:custDataLst>
              <p:tags r:id="rId8"/>
            </p:custDataLst>
          </p:nvPr>
        </p:nvPicPr>
        <p:blipFill>
          <a:blip r:embed="rId20" cstate="screen">
            <a:extLst>
              <a:ext uri="{28A0092B-C50C-407E-A947-70E740481C1C}">
                <a14:useLocalDpi xmlns:a14="http://schemas.microsoft.com/office/drawing/2010/main"/>
              </a:ext>
            </a:extLst>
          </a:blip>
          <a:stretch>
            <a:fillRect/>
          </a:stretch>
        </p:blipFill>
        <p:spPr>
          <a:xfrm>
            <a:off x="6660232" y="1709928"/>
            <a:ext cx="697230" cy="228600"/>
          </a:xfrm>
          <a:prstGeom prst="rect">
            <a:avLst/>
          </a:prstGeom>
        </p:spPr>
      </p:pic>
      <p:pic>
        <p:nvPicPr>
          <p:cNvPr id="21" name="图片 20"/>
          <p:cNvPicPr>
            <a:picLocks noChangeAspect="1"/>
          </p:cNvPicPr>
          <p:nvPr>
            <p:custDataLst>
              <p:tags r:id="rId9"/>
            </p:custDataLst>
          </p:nvPr>
        </p:nvPicPr>
        <p:blipFill>
          <a:blip r:embed="rId21" cstate="screen">
            <a:extLst>
              <a:ext uri="{28A0092B-C50C-407E-A947-70E740481C1C}">
                <a14:useLocalDpi xmlns:a14="http://schemas.microsoft.com/office/drawing/2010/main"/>
              </a:ext>
            </a:extLst>
          </a:blip>
          <a:stretch>
            <a:fillRect/>
          </a:stretch>
        </p:blipFill>
        <p:spPr>
          <a:xfrm>
            <a:off x="2179209" y="1732788"/>
            <a:ext cx="772668" cy="182880"/>
          </a:xfrm>
          <a:prstGeom prst="rect">
            <a:avLst/>
          </a:prstGeom>
        </p:spPr>
      </p:pic>
      <p:pic>
        <p:nvPicPr>
          <p:cNvPr id="3" name="图片 2"/>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283390" y="3645024"/>
            <a:ext cx="6899148" cy="1094994"/>
          </a:xfrm>
          <a:prstGeom prst="rect">
            <a:avLst/>
          </a:prstGeom>
        </p:spPr>
      </p:pic>
      <p:pic>
        <p:nvPicPr>
          <p:cNvPr id="9" name="图片 8"/>
          <p:cNvPicPr>
            <a:picLocks noChangeAspect="1"/>
          </p:cNvPicPr>
          <p:nvPr>
            <p:custDataLst>
              <p:tags r:id="rId11"/>
            </p:custDataLst>
          </p:nvPr>
        </p:nvPicPr>
        <p:blipFill>
          <a:blip r:embed="rId23" cstate="screen">
            <a:extLst>
              <a:ext uri="{28A0092B-C50C-407E-A947-70E740481C1C}">
                <a14:useLocalDpi xmlns:a14="http://schemas.microsoft.com/office/drawing/2010/main"/>
              </a:ext>
            </a:extLst>
          </a:blip>
          <a:stretch>
            <a:fillRect/>
          </a:stretch>
        </p:blipFill>
        <p:spPr>
          <a:xfrm>
            <a:off x="1614873" y="4923328"/>
            <a:ext cx="5884164" cy="1094994"/>
          </a:xfrm>
          <a:prstGeom prst="rect">
            <a:avLst/>
          </a:prstGeom>
        </p:spPr>
      </p:pic>
      <p:sp>
        <p:nvSpPr>
          <p:cNvPr id="24" name="二十四角星 23"/>
          <p:cNvSpPr/>
          <p:nvPr/>
        </p:nvSpPr>
        <p:spPr>
          <a:xfrm>
            <a:off x="6660232" y="2606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spTree>
    <p:extLst>
      <p:ext uri="{BB962C8B-B14F-4D97-AF65-F5344CB8AC3E}">
        <p14:creationId xmlns:p14="http://schemas.microsoft.com/office/powerpoint/2010/main" val="8515758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1813283" y="1486094"/>
            <a:ext cx="583936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31" name="图片 3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125171" y="692696"/>
            <a:ext cx="2584704" cy="332232"/>
          </a:xfrm>
          <a:prstGeom prst="rect">
            <a:avLst/>
          </a:prstGeom>
        </p:spPr>
      </p:pic>
      <p:pic>
        <p:nvPicPr>
          <p:cNvPr id="11" name="图片 10"/>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163484" y="1666198"/>
            <a:ext cx="4880610" cy="306324"/>
          </a:xfrm>
          <a:prstGeom prst="rect">
            <a:avLst/>
          </a:prstGeom>
        </p:spPr>
      </p:pic>
      <p:pic>
        <p:nvPicPr>
          <p:cNvPr id="5" name="图片 4"/>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45541" y="4754566"/>
            <a:ext cx="1895094" cy="1094994"/>
          </a:xfrm>
          <a:prstGeom prst="rect">
            <a:avLst/>
          </a:prstGeom>
        </p:spPr>
      </p:pic>
      <p:pic>
        <p:nvPicPr>
          <p:cNvPr id="30" name="图片 29"/>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092884" y="4725191"/>
            <a:ext cx="1280160" cy="1094994"/>
          </a:xfrm>
          <a:prstGeom prst="rect">
            <a:avLst/>
          </a:prstGeom>
        </p:spPr>
      </p:pic>
      <p:pic>
        <p:nvPicPr>
          <p:cNvPr id="32" name="图片 31"/>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6285189" y="4725191"/>
            <a:ext cx="1536192" cy="1094994"/>
          </a:xfrm>
          <a:prstGeom prst="rect">
            <a:avLst/>
          </a:prstGeom>
        </p:spPr>
      </p:pic>
      <p:sp>
        <p:nvSpPr>
          <p:cNvPr id="25" name="二十四角星 24"/>
          <p:cNvSpPr/>
          <p:nvPr/>
        </p:nvSpPr>
        <p:spPr>
          <a:xfrm>
            <a:off x="6660232" y="2606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8" name="图片 27"/>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194644" y="2137124"/>
            <a:ext cx="4830318" cy="306324"/>
          </a:xfrm>
          <a:prstGeom prst="rect">
            <a:avLst/>
          </a:prstGeom>
        </p:spPr>
      </p:pic>
      <p:pic>
        <p:nvPicPr>
          <p:cNvPr id="29" name="图片 28"/>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2194644" y="2619748"/>
            <a:ext cx="2048256" cy="290322"/>
          </a:xfrm>
          <a:prstGeom prst="rect">
            <a:avLst/>
          </a:prstGeom>
        </p:spPr>
      </p:pic>
    </p:spTree>
    <p:extLst>
      <p:ext uri="{BB962C8B-B14F-4D97-AF65-F5344CB8AC3E}">
        <p14:creationId xmlns:p14="http://schemas.microsoft.com/office/powerpoint/2010/main" val="190491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1813283" y="1486094"/>
            <a:ext cx="583936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31" name="图片 30"/>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125171" y="692696"/>
            <a:ext cx="2584704" cy="332232"/>
          </a:xfrm>
          <a:prstGeom prst="rect">
            <a:avLst/>
          </a:prstGeom>
        </p:spPr>
      </p:pic>
      <p:pic>
        <p:nvPicPr>
          <p:cNvPr id="11" name="图片 10"/>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163484" y="1666198"/>
            <a:ext cx="4880610" cy="306324"/>
          </a:xfrm>
          <a:prstGeom prst="rect">
            <a:avLst/>
          </a:prstGeom>
        </p:spPr>
      </p:pic>
      <p:sp>
        <p:nvSpPr>
          <p:cNvPr id="25" name="二十四角星 24"/>
          <p:cNvSpPr/>
          <p:nvPr/>
        </p:nvSpPr>
        <p:spPr>
          <a:xfrm>
            <a:off x="6660232" y="2606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8" name="图片 2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194644" y="2137124"/>
            <a:ext cx="4830318" cy="306324"/>
          </a:xfrm>
          <a:prstGeom prst="rect">
            <a:avLst/>
          </a:prstGeom>
        </p:spPr>
      </p:pic>
      <p:pic>
        <p:nvPicPr>
          <p:cNvPr id="29" name="图片 2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194644" y="2619748"/>
            <a:ext cx="2048256" cy="290322"/>
          </a:xfrm>
          <a:prstGeom prst="rect">
            <a:avLst/>
          </a:prstGeom>
        </p:spPr>
      </p:pic>
      <p:pic>
        <p:nvPicPr>
          <p:cNvPr id="12" name="图片 1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045541" y="4754566"/>
            <a:ext cx="1895094" cy="1094994"/>
          </a:xfrm>
          <a:prstGeom prst="rect">
            <a:avLst/>
          </a:prstGeom>
        </p:spPr>
      </p:pic>
      <p:pic>
        <p:nvPicPr>
          <p:cNvPr id="13" name="图片 12"/>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092884" y="4725191"/>
            <a:ext cx="1280160" cy="1094994"/>
          </a:xfrm>
          <a:prstGeom prst="rect">
            <a:avLst/>
          </a:prstGeom>
        </p:spPr>
      </p:pic>
      <p:pic>
        <p:nvPicPr>
          <p:cNvPr id="14" name="图片 13"/>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6285189" y="4725191"/>
            <a:ext cx="1536192" cy="1094994"/>
          </a:xfrm>
          <a:prstGeom prst="rect">
            <a:avLst/>
          </a:prstGeom>
        </p:spPr>
      </p:pic>
      <p:pic>
        <p:nvPicPr>
          <p:cNvPr id="2" name="图片 1"/>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2843808" y="3575614"/>
            <a:ext cx="4066032" cy="408432"/>
          </a:xfrm>
          <a:prstGeom prst="rect">
            <a:avLst/>
          </a:prstGeom>
        </p:spPr>
      </p:pic>
    </p:spTree>
    <p:extLst>
      <p:ext uri="{BB962C8B-B14F-4D97-AF65-F5344CB8AC3E}">
        <p14:creationId xmlns:p14="http://schemas.microsoft.com/office/powerpoint/2010/main" val="183303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83768" y="332656"/>
            <a:ext cx="3863558" cy="769441"/>
          </a:xfrm>
          <a:prstGeom prst="rect">
            <a:avLst/>
          </a:prstGeom>
        </p:spPr>
        <p:txBody>
          <a:bodyPr wrap="none">
            <a:spAutoFit/>
          </a:bodyPr>
          <a:lstStyle/>
          <a:p>
            <a:r>
              <a:rPr lang="en-US" altLang="zh-CN" sz="4400" b="1" dirty="0" err="1">
                <a:solidFill>
                  <a:srgbClr val="FF0000"/>
                </a:solidFill>
                <a:effectLst>
                  <a:outerShdw blurRad="38100" dist="38100" dir="2700000" algn="tl">
                    <a:srgbClr val="000000">
                      <a:alpha val="43137"/>
                    </a:srgbClr>
                  </a:outerShdw>
                </a:effectLst>
              </a:rPr>
              <a:t>Jacobian</a:t>
            </a:r>
            <a:r>
              <a:rPr lang="en-US" altLang="zh-CN" sz="4400" b="1" dirty="0">
                <a:solidFill>
                  <a:srgbClr val="FF0000"/>
                </a:solidFill>
                <a:effectLst>
                  <a:outerShdw blurRad="38100" dist="38100" dir="2700000" algn="tl">
                    <a:srgbClr val="000000">
                      <a:alpha val="43137"/>
                    </a:srgbClr>
                  </a:outerShdw>
                </a:effectLst>
              </a:rPr>
              <a:t> matrix</a:t>
            </a:r>
            <a:endParaRPr lang="zh-CN" altLang="en-US" sz="4400" b="1" dirty="0">
              <a:solidFill>
                <a:srgbClr val="FF0000"/>
              </a:solidFill>
              <a:effectLst>
                <a:outerShdw blurRad="38100" dist="38100" dir="2700000" algn="tl">
                  <a:srgbClr val="000000">
                    <a:alpha val="43137"/>
                  </a:srgbClr>
                </a:outerShdw>
              </a:effectLst>
            </a:endParaRPr>
          </a:p>
        </p:txBody>
      </p:sp>
      <p:sp>
        <p:nvSpPr>
          <p:cNvPr id="6" name="矩形 5"/>
          <p:cNvSpPr/>
          <p:nvPr/>
        </p:nvSpPr>
        <p:spPr>
          <a:xfrm>
            <a:off x="882328" y="1340768"/>
            <a:ext cx="7488832" cy="830997"/>
          </a:xfrm>
          <a:prstGeom prst="rect">
            <a:avLst/>
          </a:prstGeom>
        </p:spPr>
        <p:txBody>
          <a:bodyPr wrap="square">
            <a:spAutoFit/>
          </a:bodyPr>
          <a:lstStyle/>
          <a:p>
            <a:r>
              <a:rPr lang="en-US" altLang="zh-CN" sz="2400" b="1" dirty="0"/>
              <a:t>In vector calculus, the </a:t>
            </a:r>
            <a:r>
              <a:rPr lang="en-US" altLang="zh-CN" sz="2400" b="1" dirty="0" err="1"/>
              <a:t>Jacobian</a:t>
            </a:r>
            <a:r>
              <a:rPr lang="en-US" altLang="zh-CN" sz="2400" b="1" dirty="0"/>
              <a:t> matrix </a:t>
            </a:r>
            <a:r>
              <a:rPr lang="en-US" altLang="zh-CN" sz="2400" b="1" dirty="0" smtClean="0"/>
              <a:t>is </a:t>
            </a:r>
            <a:r>
              <a:rPr lang="en-US" altLang="zh-CN" sz="2400" b="1" dirty="0"/>
              <a:t>the matrix of all </a:t>
            </a:r>
            <a:r>
              <a:rPr lang="en-US" altLang="zh-CN" sz="2400" b="1" i="1" dirty="0">
                <a:solidFill>
                  <a:srgbClr val="00B050"/>
                </a:solidFill>
              </a:rPr>
              <a:t>first-order partial derivatives </a:t>
            </a:r>
            <a:r>
              <a:rPr lang="en-US" altLang="zh-CN" sz="2400" b="1" dirty="0"/>
              <a:t>of a vector-valued function. </a:t>
            </a:r>
            <a:endParaRPr lang="zh-CN" altLang="en-US" sz="2400" b="1" dirty="0"/>
          </a:p>
        </p:txBody>
      </p:sp>
      <p:pic>
        <p:nvPicPr>
          <p:cNvPr id="1026" name="Picture 2" descr="J=\begin{bmatrix} \dfrac{\partial F_1}{\partial x_1} &amp; \cdots &amp; \dfrac{\partial F_1}{\partial x_n} \\ \vdots &amp; \ddots &amp; \vdots \\ \dfrac{\partial F_m}{\partial x_1} &amp; \cdots &amp; \dfrac{\partial F_m}{\partial x_n}  \end{bmatrix}.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891" y="4400377"/>
            <a:ext cx="2935270" cy="171108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37739" y="2332173"/>
            <a:ext cx="2907792" cy="1641348"/>
          </a:xfrm>
          <a:prstGeom prst="rect">
            <a:avLst/>
          </a:prstGeom>
        </p:spPr>
      </p:pic>
      <p:pic>
        <p:nvPicPr>
          <p:cNvPr id="10" name="图片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533464" y="2962292"/>
            <a:ext cx="2041398" cy="306324"/>
          </a:xfrm>
          <a:prstGeom prst="rect">
            <a:avLst/>
          </a:prstGeom>
        </p:spPr>
      </p:pic>
    </p:spTree>
    <p:extLst>
      <p:ext uri="{BB962C8B-B14F-4D97-AF65-F5344CB8AC3E}">
        <p14:creationId xmlns:p14="http://schemas.microsoft.com/office/powerpoint/2010/main" val="168317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17" name="Picture 2" descr="J=\begin{bmatrix} \dfrac{\partial F_1}{\partial x_1} &amp; \cdots &amp; \dfrac{\partial F_1}{\partial x_n} \\ \vdots &amp; \ddots &amp; \vdots \\ \dfrac{\partial F_m}{\partial x_1} &amp; \cdots &amp; \dfrac{\partial F_m}{\partial x_n}  \end{bmatrix}. "/>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6672" y="4075740"/>
            <a:ext cx="2935270" cy="171108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samuel\Downloads\1363416427_face-uncertai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06817" y="4026014"/>
            <a:ext cx="1810532" cy="1810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90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3" name="图片 2"/>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671341" y="4005064"/>
            <a:ext cx="5468112" cy="1786128"/>
          </a:xfrm>
          <a:prstGeom prst="rect">
            <a:avLst/>
          </a:prstGeom>
        </p:spPr>
      </p:pic>
    </p:spTree>
    <p:extLst>
      <p:ext uri="{BB962C8B-B14F-4D97-AF65-F5344CB8AC3E}">
        <p14:creationId xmlns:p14="http://schemas.microsoft.com/office/powerpoint/2010/main" val="895558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2" name="图片 1"/>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671341" y="4005064"/>
            <a:ext cx="5449824" cy="1786128"/>
          </a:xfrm>
          <a:prstGeom prst="rect">
            <a:avLst/>
          </a:prstGeom>
        </p:spPr>
      </p:pic>
    </p:spTree>
    <p:extLst>
      <p:ext uri="{BB962C8B-B14F-4D97-AF65-F5344CB8AC3E}">
        <p14:creationId xmlns:p14="http://schemas.microsoft.com/office/powerpoint/2010/main" val="26123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3" name="图片 2"/>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671341" y="4005064"/>
            <a:ext cx="5431536" cy="1770888"/>
          </a:xfrm>
          <a:prstGeom prst="rect">
            <a:avLst/>
          </a:prstGeom>
        </p:spPr>
      </p:pic>
    </p:spTree>
    <p:extLst>
      <p:ext uri="{BB962C8B-B14F-4D97-AF65-F5344CB8AC3E}">
        <p14:creationId xmlns:p14="http://schemas.microsoft.com/office/powerpoint/2010/main" val="3491014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4933" y="1649899"/>
            <a:ext cx="4038600" cy="408432"/>
          </a:xfrm>
          <a:prstGeom prst="rect">
            <a:avLst/>
          </a:prstGeom>
        </p:spPr>
      </p:pic>
      <p:pic>
        <p:nvPicPr>
          <p:cNvPr id="19" name="图片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074033" y="1649899"/>
            <a:ext cx="3907536" cy="408432"/>
          </a:xfrm>
          <a:prstGeom prst="rect">
            <a:avLst/>
          </a:prstGeom>
        </p:spPr>
      </p:pic>
      <p:pic>
        <p:nvPicPr>
          <p:cNvPr id="14" name="图片 1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87217" y="2293898"/>
            <a:ext cx="2380488" cy="414528"/>
          </a:xfrm>
          <a:prstGeom prst="rect">
            <a:avLst/>
          </a:prstGeom>
        </p:spPr>
      </p:pic>
      <p:pic>
        <p:nvPicPr>
          <p:cNvPr id="16" name="图片 1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872327" y="2293898"/>
            <a:ext cx="2279904" cy="414528"/>
          </a:xfrm>
          <a:prstGeom prst="rect">
            <a:avLst/>
          </a:prstGeom>
        </p:spPr>
      </p:pic>
      <p:pic>
        <p:nvPicPr>
          <p:cNvPr id="24" name="图片 2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9269" y="4500558"/>
            <a:ext cx="4495800" cy="374904"/>
          </a:xfrm>
          <a:prstGeom prst="rect">
            <a:avLst/>
          </a:prstGeom>
        </p:spPr>
      </p:pic>
      <p:pic>
        <p:nvPicPr>
          <p:cNvPr id="25" name="图片 24"/>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358739" y="4500558"/>
            <a:ext cx="3307080" cy="371856"/>
          </a:xfrm>
          <a:prstGeom prst="rect">
            <a:avLst/>
          </a:prstGeom>
        </p:spPr>
      </p:pic>
      <p:grpSp>
        <p:nvGrpSpPr>
          <p:cNvPr id="10" name="组合 9"/>
          <p:cNvGrpSpPr/>
          <p:nvPr/>
        </p:nvGrpSpPr>
        <p:grpSpPr>
          <a:xfrm>
            <a:off x="994670" y="232754"/>
            <a:ext cx="7200800" cy="846941"/>
            <a:chOff x="0" y="11751"/>
            <a:chExt cx="8568952" cy="1704690"/>
          </a:xfrm>
        </p:grpSpPr>
        <p:sp>
          <p:nvSpPr>
            <p:cNvPr id="11" name="圆角矩形 10"/>
            <p:cNvSpPr/>
            <p:nvPr/>
          </p:nvSpPr>
          <p:spPr>
            <a:xfrm>
              <a:off x="0" y="11751"/>
              <a:ext cx="8568952" cy="1704690"/>
            </a:xfrm>
            <a:prstGeom prst="roundRect">
              <a:avLst/>
            </a:prstGeom>
          </p:spPr>
          <p:style>
            <a:lnRef idx="0">
              <a:schemeClr val="lt1">
                <a:hueOff val="0"/>
                <a:satOff val="0"/>
                <a:lumOff val="0"/>
                <a:alphaOff val="0"/>
              </a:schemeClr>
            </a:lnRef>
            <a:fillRef idx="3">
              <a:schemeClr val="accent2">
                <a:alpha val="90000"/>
                <a:hueOff val="0"/>
                <a:satOff val="0"/>
                <a:lumOff val="0"/>
                <a:alphaOff val="0"/>
              </a:schemeClr>
            </a:fillRef>
            <a:effectRef idx="3">
              <a:schemeClr val="accent2">
                <a:alpha val="90000"/>
                <a:hueOff val="0"/>
                <a:satOff val="0"/>
                <a:lumOff val="0"/>
                <a:alphaOff val="0"/>
              </a:schemeClr>
            </a:effectRef>
            <a:fontRef idx="minor">
              <a:schemeClr val="lt1"/>
            </a:fontRef>
          </p:style>
        </p:sp>
        <p:sp>
          <p:nvSpPr>
            <p:cNvPr id="12" name="圆角矩形 4"/>
            <p:cNvSpPr/>
            <p:nvPr/>
          </p:nvSpPr>
          <p:spPr>
            <a:xfrm>
              <a:off x="83216" y="94967"/>
              <a:ext cx="8402520" cy="1538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algn="ctr" defTabSz="1377950">
                <a:lnSpc>
                  <a:spcPct val="90000"/>
                </a:lnSpc>
                <a:spcBef>
                  <a:spcPct val="0"/>
                </a:spcBef>
                <a:spcAft>
                  <a:spcPct val="35000"/>
                </a:spcAft>
              </a:pPr>
              <a:r>
                <a:rPr lang="en-US" sz="3600" dirty="0" smtClean="0">
                  <a:solidFill>
                    <a:prstClr val="white"/>
                  </a:solidFill>
                </a:rPr>
                <a:t>Linear models</a:t>
              </a:r>
              <a:endParaRPr lang="zh-CN" altLang="en-US" sz="3600" dirty="0">
                <a:solidFill>
                  <a:prstClr val="white"/>
                </a:solidFill>
              </a:endParaRPr>
            </a:p>
          </p:txBody>
        </p:sp>
      </p:grpSp>
      <p:cxnSp>
        <p:nvCxnSpPr>
          <p:cNvPr id="4" name="直接连接符 3"/>
          <p:cNvCxnSpPr/>
          <p:nvPr/>
        </p:nvCxnSpPr>
        <p:spPr>
          <a:xfrm>
            <a:off x="4788024" y="1556792"/>
            <a:ext cx="0" cy="4896544"/>
          </a:xfrm>
          <a:prstGeom prst="line">
            <a:avLst/>
          </a:prstGeom>
          <a:ln w="57150"/>
        </p:spPr>
        <p:style>
          <a:lnRef idx="3">
            <a:schemeClr val="accent2"/>
          </a:lnRef>
          <a:fillRef idx="0">
            <a:schemeClr val="accent2"/>
          </a:fillRef>
          <a:effectRef idx="2">
            <a:schemeClr val="accent2"/>
          </a:effectRef>
          <a:fontRef idx="minor">
            <a:schemeClr val="tx1"/>
          </a:fontRef>
        </p:style>
      </p:cxnSp>
      <p:pic>
        <p:nvPicPr>
          <p:cNvPr id="5122" name="Picture 2" descr="C:\Users\samuel\Downloads\1363867778_Arrow-Dow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63172" y="299695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amuel\Downloads\1363867778_Arrow-Dow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88224" y="3068960"/>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5023" y="5301208"/>
            <a:ext cx="4104456" cy="584775"/>
          </a:xfrm>
          <a:prstGeom prst="rect">
            <a:avLst/>
          </a:prstGeom>
          <a:noFill/>
        </p:spPr>
        <p:txBody>
          <a:bodyPr wrap="square" rtlCol="0">
            <a:spAutoFit/>
          </a:bodyPr>
          <a:lstStyle/>
          <a:p>
            <a:pPr algn="ctr"/>
            <a:r>
              <a:rPr lang="en-US" altLang="zh-CN" sz="3200" b="1" dirty="0" smtClean="0">
                <a:solidFill>
                  <a:srgbClr val="00B050"/>
                </a:solidFill>
                <a:effectLst>
                  <a:outerShdw blurRad="38100" dist="38100" dir="2700000" algn="tl">
                    <a:srgbClr val="000000">
                      <a:alpha val="43137"/>
                    </a:srgbClr>
                  </a:outerShdw>
                </a:effectLst>
              </a:rPr>
              <a:t>Linear motion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28550" y="5301208"/>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Linear sensor model</a:t>
            </a:r>
            <a:endParaRPr lang="zh-CN" altLang="en-US" sz="3200" b="1"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381634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2" name="图片 1"/>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096" y="3987417"/>
            <a:ext cx="9150096" cy="1703832"/>
          </a:xfrm>
          <a:prstGeom prst="rect">
            <a:avLst/>
          </a:prstGeom>
        </p:spPr>
      </p:pic>
    </p:spTree>
    <p:extLst>
      <p:ext uri="{BB962C8B-B14F-4D97-AF65-F5344CB8AC3E}">
        <p14:creationId xmlns:p14="http://schemas.microsoft.com/office/powerpoint/2010/main" val="1728769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3" name="图片 2"/>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096" y="3987417"/>
            <a:ext cx="9137904" cy="1703832"/>
          </a:xfrm>
          <a:prstGeom prst="rect">
            <a:avLst/>
          </a:prstGeom>
        </p:spPr>
      </p:pic>
    </p:spTree>
    <p:extLst>
      <p:ext uri="{BB962C8B-B14F-4D97-AF65-F5344CB8AC3E}">
        <p14:creationId xmlns:p14="http://schemas.microsoft.com/office/powerpoint/2010/main" val="1926902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2" name="图片 1"/>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096" y="3987417"/>
            <a:ext cx="9128760" cy="1703832"/>
          </a:xfrm>
          <a:prstGeom prst="rect">
            <a:avLst/>
          </a:prstGeom>
        </p:spPr>
      </p:pic>
    </p:spTree>
    <p:extLst>
      <p:ext uri="{BB962C8B-B14F-4D97-AF65-F5344CB8AC3E}">
        <p14:creationId xmlns:p14="http://schemas.microsoft.com/office/powerpoint/2010/main" val="1535484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3" name="图片 2"/>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096" y="3987417"/>
            <a:ext cx="9128760" cy="1533144"/>
          </a:xfrm>
          <a:prstGeom prst="rect">
            <a:avLst/>
          </a:prstGeom>
        </p:spPr>
      </p:pic>
    </p:spTree>
    <p:extLst>
      <p:ext uri="{BB962C8B-B14F-4D97-AF65-F5344CB8AC3E}">
        <p14:creationId xmlns:p14="http://schemas.microsoft.com/office/powerpoint/2010/main" val="3845331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2" name="图片 1"/>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096" y="3987417"/>
            <a:ext cx="8409432" cy="1533144"/>
          </a:xfrm>
          <a:prstGeom prst="rect">
            <a:avLst/>
          </a:prstGeom>
        </p:spPr>
      </p:pic>
    </p:spTree>
    <p:extLst>
      <p:ext uri="{BB962C8B-B14F-4D97-AF65-F5344CB8AC3E}">
        <p14:creationId xmlns:p14="http://schemas.microsoft.com/office/powerpoint/2010/main" val="459949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3" name="图片 2"/>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096" y="3987417"/>
            <a:ext cx="7690104" cy="1520952"/>
          </a:xfrm>
          <a:prstGeom prst="rect">
            <a:avLst/>
          </a:prstGeom>
        </p:spPr>
      </p:pic>
    </p:spTree>
    <p:extLst>
      <p:ext uri="{BB962C8B-B14F-4D97-AF65-F5344CB8AC3E}">
        <p14:creationId xmlns:p14="http://schemas.microsoft.com/office/powerpoint/2010/main" val="79159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2" name="图片 1"/>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83568" y="3987417"/>
            <a:ext cx="7690104" cy="1459992"/>
          </a:xfrm>
          <a:prstGeom prst="rect">
            <a:avLst/>
          </a:prstGeom>
        </p:spPr>
      </p:pic>
    </p:spTree>
    <p:extLst>
      <p:ext uri="{BB962C8B-B14F-4D97-AF65-F5344CB8AC3E}">
        <p14:creationId xmlns:p14="http://schemas.microsoft.com/office/powerpoint/2010/main" val="3029379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二十四角星 24"/>
          <p:cNvSpPr/>
          <p:nvPr/>
        </p:nvSpPr>
        <p:spPr>
          <a:xfrm>
            <a:off x="827584" y="4932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67944" y="3068960"/>
            <a:ext cx="4066032" cy="408432"/>
          </a:xfrm>
          <a:prstGeom prst="rect">
            <a:avLst/>
          </a:prstGeom>
        </p:spPr>
      </p:pic>
      <p:pic>
        <p:nvPicPr>
          <p:cNvPr id="15" name="图片 1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91016" y="4149080"/>
            <a:ext cx="7690104" cy="1459992"/>
          </a:xfrm>
          <a:prstGeom prst="rect">
            <a:avLst/>
          </a:prstGeom>
        </p:spPr>
      </p:pic>
      <p:sp>
        <p:nvSpPr>
          <p:cNvPr id="16" name="圆角矩形 15"/>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7" name="图片 1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18" name="图片 17"/>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19" name="图片 18"/>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sp>
        <p:nvSpPr>
          <p:cNvPr id="20" name="椭圆 19"/>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124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二十四角星 24"/>
          <p:cNvSpPr/>
          <p:nvPr/>
        </p:nvSpPr>
        <p:spPr>
          <a:xfrm>
            <a:off x="827584" y="4932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067944" y="3068960"/>
            <a:ext cx="4066032" cy="408432"/>
          </a:xfrm>
          <a:prstGeom prst="rect">
            <a:avLst/>
          </a:prstGeom>
        </p:spPr>
      </p:pic>
      <p:sp>
        <p:nvSpPr>
          <p:cNvPr id="16" name="圆角矩形 15"/>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7" name="图片 1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18" name="图片 1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19" name="图片 1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sp>
        <p:nvSpPr>
          <p:cNvPr id="20" name="椭圆 19"/>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pic>
        <p:nvPicPr>
          <p:cNvPr id="4" name="图片 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938876" y="4548851"/>
            <a:ext cx="3352800" cy="1459992"/>
          </a:xfrm>
          <a:prstGeom prst="rect">
            <a:avLst/>
          </a:prstGeom>
        </p:spPr>
      </p:pic>
      <p:pic>
        <p:nvPicPr>
          <p:cNvPr id="3" name="图片 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11560" y="4581128"/>
            <a:ext cx="3819144" cy="1459992"/>
          </a:xfrm>
          <a:prstGeom prst="rect">
            <a:avLst/>
          </a:prstGeom>
        </p:spPr>
      </p:pic>
    </p:spTree>
    <p:extLst>
      <p:ext uri="{BB962C8B-B14F-4D97-AF65-F5344CB8AC3E}">
        <p14:creationId xmlns:p14="http://schemas.microsoft.com/office/powerpoint/2010/main" val="2630255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39965" y="3068960"/>
            <a:ext cx="3511296" cy="408432"/>
          </a:xfrm>
          <a:prstGeom prst="rect">
            <a:avLst/>
          </a:prstGeom>
        </p:spPr>
      </p:pic>
      <p:sp>
        <p:nvSpPr>
          <p:cNvPr id="20" name="二十四角星 19"/>
          <p:cNvSpPr/>
          <p:nvPr/>
        </p:nvSpPr>
        <p:spPr>
          <a:xfrm>
            <a:off x="5971110" y="561412"/>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19"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23565">
            <a:off x="4719513" y="43641"/>
            <a:ext cx="1276782" cy="1020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雷达"/>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395536" y="764704"/>
            <a:ext cx="1564592" cy="1584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3" name="直接连接符 22"/>
          <p:cNvCxnSpPr/>
          <p:nvPr/>
        </p:nvCxnSpPr>
        <p:spPr>
          <a:xfrm flipV="1">
            <a:off x="1835696" y="764704"/>
            <a:ext cx="2991232" cy="576064"/>
          </a:xfrm>
          <a:prstGeom prst="line">
            <a:avLst/>
          </a:prstGeom>
          <a:ln w="38100">
            <a:prstDash val="sysDash"/>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24" name="直接连接符 23"/>
          <p:cNvCxnSpPr/>
          <p:nvPr/>
        </p:nvCxnSpPr>
        <p:spPr>
          <a:xfrm>
            <a:off x="1960128" y="1364231"/>
            <a:ext cx="3475968" cy="0"/>
          </a:xfrm>
          <a:prstGeom prst="line">
            <a:avLst/>
          </a:prstGeom>
          <a:ln/>
        </p:spPr>
        <p:style>
          <a:lnRef idx="3">
            <a:schemeClr val="accent2"/>
          </a:lnRef>
          <a:fillRef idx="0">
            <a:schemeClr val="accent2"/>
          </a:fillRef>
          <a:effectRef idx="2">
            <a:schemeClr val="accent2"/>
          </a:effectRef>
          <a:fontRef idx="minor">
            <a:schemeClr val="tx1"/>
          </a:fontRef>
        </p:style>
      </p:cxnSp>
      <p:pic>
        <p:nvPicPr>
          <p:cNvPr id="10" name="图片 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363897" y="4077072"/>
            <a:ext cx="4294632" cy="795528"/>
          </a:xfrm>
          <a:prstGeom prst="rect">
            <a:avLst/>
          </a:prstGeom>
        </p:spPr>
      </p:pic>
      <p:sp>
        <p:nvSpPr>
          <p:cNvPr id="12" name="椭圆 11"/>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grpSp>
        <p:nvGrpSpPr>
          <p:cNvPr id="13" name="组合 12"/>
          <p:cNvGrpSpPr/>
          <p:nvPr/>
        </p:nvGrpSpPr>
        <p:grpSpPr>
          <a:xfrm>
            <a:off x="135328" y="5445224"/>
            <a:ext cx="8928991" cy="997784"/>
            <a:chOff x="940865" y="0"/>
            <a:chExt cx="7223201" cy="1006260"/>
          </a:xfrm>
          <a:scene3d>
            <a:camera prst="orthographicFront"/>
            <a:lightRig rig="flat" dir="t"/>
          </a:scene3d>
        </p:grpSpPr>
        <p:sp>
          <p:nvSpPr>
            <p:cNvPr id="14" name="圆角矩形 13"/>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5"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3600" b="1" kern="1200" dirty="0" smtClean="0"/>
                <a:t>Calculate the </a:t>
              </a:r>
              <a:r>
                <a:rPr lang="en-US" altLang="zh-CN" sz="3600" b="1" kern="1200" dirty="0" err="1" smtClean="0"/>
                <a:t>Jacobians</a:t>
              </a:r>
              <a:r>
                <a:rPr lang="en-US" altLang="zh-CN" sz="3600" b="1" kern="1200" dirty="0" smtClean="0"/>
                <a:t> by programming!</a:t>
              </a:r>
              <a:endParaRPr lang="zh-CN" sz="3600" b="1" kern="1200" dirty="0"/>
            </a:p>
          </p:txBody>
        </p:sp>
      </p:grpSp>
      <p:pic>
        <p:nvPicPr>
          <p:cNvPr id="16" name="Picture 2" descr="C:\Users\samuel\Downloads\1363416427_face-uncertai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76256" y="3508452"/>
            <a:ext cx="1810532" cy="1810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296518"/>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3279758117"/>
              </p:ext>
            </p:extLst>
          </p:nvPr>
        </p:nvGraphicFramePr>
        <p:xfrm>
          <a:off x="467544" y="1196752"/>
          <a:ext cx="7965909" cy="4608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0397996"/>
      </p:ext>
    </p:extLst>
  </p:cSld>
  <p:clrMapOvr>
    <a:masterClrMapping/>
  </p:clrMapOvr>
  <mc:AlternateContent xmlns:mc="http://schemas.openxmlformats.org/markup-compatibility/2006" xmlns:p14="http://schemas.microsoft.com/office/powerpoint/2010/main">
    <mc:Choice Requires="p14">
      <p:transition spd="slow" p14:dur="1500">
        <p14:ripple dir="rd"/>
      </p:transition>
    </mc:Choice>
    <mc:Fallback xmlns="">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4424640" y="4476212"/>
            <a:ext cx="4430164" cy="19509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1" name="圆角矩形 10"/>
          <p:cNvSpPr/>
          <p:nvPr/>
        </p:nvSpPr>
        <p:spPr>
          <a:xfrm>
            <a:off x="357860" y="4513164"/>
            <a:ext cx="3782092" cy="19509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 name="圆角矩形 1"/>
          <p:cNvSpPr/>
          <p:nvPr/>
        </p:nvSpPr>
        <p:spPr>
          <a:xfrm>
            <a:off x="357860" y="211326"/>
            <a:ext cx="8496944" cy="381465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45892" y="332656"/>
            <a:ext cx="8064896" cy="3693319"/>
          </a:xfrm>
          <a:prstGeom prst="rect">
            <a:avLst/>
          </a:prstGeom>
        </p:spPr>
        <p:txBody>
          <a:bodyPr wrap="square">
            <a:spAutoFit/>
          </a:bodyPr>
          <a:lstStyle/>
          <a:p>
            <a:r>
              <a:rPr lang="en-US" altLang="zh-CN" b="1" dirty="0" err="1">
                <a:solidFill>
                  <a:srgbClr val="000000"/>
                </a:solidFill>
                <a:latin typeface="Courier New"/>
              </a:rPr>
              <a:t>syms</a:t>
            </a:r>
            <a:r>
              <a:rPr lang="en-US" altLang="zh-CN" b="1" dirty="0">
                <a:solidFill>
                  <a:srgbClr val="000000"/>
                </a:solidFill>
                <a:latin typeface="Courier New"/>
              </a:rPr>
              <a:t> </a:t>
            </a:r>
            <a:r>
              <a:rPr lang="en-US" altLang="zh-CN" b="1" dirty="0">
                <a:solidFill>
                  <a:srgbClr val="A020F0"/>
                </a:solidFill>
                <a:latin typeface="Courier New"/>
              </a:rPr>
              <a:t>x</a:t>
            </a:r>
            <a:r>
              <a:rPr lang="en-US" altLang="zh-CN" b="1" dirty="0">
                <a:solidFill>
                  <a:srgbClr val="000000"/>
                </a:solidFill>
                <a:latin typeface="Courier New"/>
              </a:rPr>
              <a:t> </a:t>
            </a:r>
            <a:r>
              <a:rPr lang="en-US" altLang="zh-CN" b="1" dirty="0">
                <a:solidFill>
                  <a:srgbClr val="A020F0"/>
                </a:solidFill>
                <a:latin typeface="Courier New"/>
              </a:rPr>
              <a:t>y</a:t>
            </a:r>
            <a:r>
              <a:rPr lang="en-US" altLang="zh-CN" b="1" dirty="0">
                <a:solidFill>
                  <a:srgbClr val="000000"/>
                </a:solidFill>
                <a:latin typeface="Courier New"/>
              </a:rPr>
              <a:t> </a:t>
            </a:r>
            <a:r>
              <a:rPr lang="en-US" altLang="zh-CN" b="1" dirty="0">
                <a:solidFill>
                  <a:srgbClr val="A020F0"/>
                </a:solidFill>
                <a:latin typeface="Courier New"/>
              </a:rPr>
              <a:t>theta</a:t>
            </a:r>
            <a:r>
              <a:rPr lang="en-US" altLang="zh-CN" b="1" dirty="0">
                <a:solidFill>
                  <a:srgbClr val="000000"/>
                </a:solidFill>
                <a:latin typeface="Courier New"/>
              </a:rPr>
              <a:t> </a:t>
            </a:r>
            <a:r>
              <a:rPr lang="en-US" altLang="zh-CN" b="1" dirty="0">
                <a:solidFill>
                  <a:srgbClr val="A020F0"/>
                </a:solidFill>
                <a:latin typeface="Courier New"/>
              </a:rPr>
              <a:t>dx</a:t>
            </a:r>
            <a:r>
              <a:rPr lang="en-US" altLang="zh-CN" b="1" dirty="0">
                <a:solidFill>
                  <a:srgbClr val="000000"/>
                </a:solidFill>
                <a:latin typeface="Courier New"/>
              </a:rPr>
              <a:t> </a:t>
            </a:r>
            <a:r>
              <a:rPr lang="en-US" altLang="zh-CN" b="1" dirty="0" err="1">
                <a:solidFill>
                  <a:srgbClr val="A020F0"/>
                </a:solidFill>
                <a:latin typeface="Courier New"/>
              </a:rPr>
              <a:t>dy</a:t>
            </a:r>
            <a:r>
              <a:rPr lang="en-US" altLang="zh-CN" b="1" dirty="0">
                <a:solidFill>
                  <a:srgbClr val="000000"/>
                </a:solidFill>
                <a:latin typeface="Courier New"/>
              </a:rPr>
              <a:t> </a:t>
            </a:r>
            <a:r>
              <a:rPr lang="en-US" altLang="zh-CN" b="1" dirty="0" err="1">
                <a:solidFill>
                  <a:srgbClr val="A020F0"/>
                </a:solidFill>
                <a:latin typeface="Courier New"/>
              </a:rPr>
              <a:t>dtheta</a:t>
            </a:r>
            <a:r>
              <a:rPr lang="en-US" altLang="zh-CN" b="1" dirty="0">
                <a:solidFill>
                  <a:srgbClr val="000000"/>
                </a:solidFill>
                <a:latin typeface="Courier New"/>
              </a:rPr>
              <a:t> </a:t>
            </a:r>
            <a:r>
              <a:rPr lang="en-US" altLang="zh-CN" b="1" dirty="0" err="1">
                <a:solidFill>
                  <a:srgbClr val="A020F0"/>
                </a:solidFill>
                <a:latin typeface="Courier New"/>
              </a:rPr>
              <a:t>xs</a:t>
            </a:r>
            <a:r>
              <a:rPr lang="en-US" altLang="zh-CN" b="1" dirty="0">
                <a:solidFill>
                  <a:srgbClr val="000000"/>
                </a:solidFill>
                <a:latin typeface="Courier New"/>
              </a:rPr>
              <a:t> </a:t>
            </a:r>
            <a:r>
              <a:rPr lang="en-US" altLang="zh-CN" b="1" dirty="0" err="1">
                <a:solidFill>
                  <a:srgbClr val="A020F0"/>
                </a:solidFill>
                <a:latin typeface="Courier New"/>
              </a:rPr>
              <a:t>ys</a:t>
            </a:r>
            <a:r>
              <a:rPr lang="en-US" altLang="zh-CN" b="1" dirty="0">
                <a:solidFill>
                  <a:srgbClr val="000000"/>
                </a:solidFill>
                <a:latin typeface="Courier New"/>
              </a:rPr>
              <a:t>;</a:t>
            </a:r>
          </a:p>
          <a:p>
            <a:r>
              <a:rPr lang="en-US" altLang="zh-CN" b="1" dirty="0">
                <a:solidFill>
                  <a:srgbClr val="000000"/>
                </a:solidFill>
                <a:latin typeface="Courier New"/>
              </a:rPr>
              <a:t>f = [dx * </a:t>
            </a:r>
            <a:r>
              <a:rPr lang="en-US" altLang="zh-CN" b="1" dirty="0" err="1">
                <a:solidFill>
                  <a:srgbClr val="000000"/>
                </a:solidFill>
                <a:latin typeface="Courier New"/>
              </a:rPr>
              <a:t>cos</a:t>
            </a:r>
            <a:r>
              <a:rPr lang="en-US" altLang="zh-CN" b="1" dirty="0">
                <a:solidFill>
                  <a:srgbClr val="000000"/>
                </a:solidFill>
                <a:latin typeface="Courier New"/>
              </a:rPr>
              <a:t>(theta) - </a:t>
            </a:r>
            <a:r>
              <a:rPr lang="en-US" altLang="zh-CN" b="1" dirty="0" err="1">
                <a:solidFill>
                  <a:srgbClr val="000000"/>
                </a:solidFill>
                <a:latin typeface="Courier New"/>
              </a:rPr>
              <a:t>dy</a:t>
            </a:r>
            <a:r>
              <a:rPr lang="en-US" altLang="zh-CN" b="1" dirty="0">
                <a:solidFill>
                  <a:srgbClr val="000000"/>
                </a:solidFill>
                <a:latin typeface="Courier New"/>
              </a:rPr>
              <a:t> * sin(theta) + x;</a:t>
            </a:r>
          </a:p>
          <a:p>
            <a:r>
              <a:rPr lang="es-ES" altLang="zh-CN" b="1" dirty="0">
                <a:solidFill>
                  <a:srgbClr val="000000"/>
                </a:solidFill>
                <a:latin typeface="Courier New"/>
              </a:rPr>
              <a:t>     dy * cos(theta) + dx * sin(theta) + y;</a:t>
            </a:r>
          </a:p>
          <a:p>
            <a:r>
              <a:rPr lang="en-US" altLang="zh-CN" b="1" dirty="0">
                <a:solidFill>
                  <a:srgbClr val="000000"/>
                </a:solidFill>
                <a:latin typeface="Courier New"/>
              </a:rPr>
              <a:t>     </a:t>
            </a:r>
            <a:r>
              <a:rPr lang="en-US" altLang="zh-CN" b="1" dirty="0" err="1">
                <a:solidFill>
                  <a:srgbClr val="000000"/>
                </a:solidFill>
                <a:latin typeface="Courier New"/>
              </a:rPr>
              <a:t>dtheta</a:t>
            </a:r>
            <a:r>
              <a:rPr lang="en-US" altLang="zh-CN" b="1" dirty="0">
                <a:solidFill>
                  <a:srgbClr val="000000"/>
                </a:solidFill>
                <a:latin typeface="Courier New"/>
              </a:rPr>
              <a:t> + theta];</a:t>
            </a:r>
          </a:p>
          <a:p>
            <a:r>
              <a:rPr lang="en-US" altLang="zh-CN" b="1" dirty="0">
                <a:solidFill>
                  <a:srgbClr val="000000"/>
                </a:solidFill>
                <a:latin typeface="Courier New"/>
              </a:rPr>
              <a:t>X = [x,  y, theta];</a:t>
            </a:r>
          </a:p>
          <a:p>
            <a:r>
              <a:rPr lang="en-US" altLang="zh-CN" b="1" dirty="0">
                <a:solidFill>
                  <a:srgbClr val="000000"/>
                </a:solidFill>
                <a:latin typeface="Courier New"/>
              </a:rPr>
              <a:t>F = </a:t>
            </a:r>
            <a:r>
              <a:rPr lang="en-US" altLang="zh-CN" b="1" dirty="0" err="1">
                <a:solidFill>
                  <a:srgbClr val="000000"/>
                </a:solidFill>
                <a:latin typeface="Courier New"/>
              </a:rPr>
              <a:t>jacobian</a:t>
            </a:r>
            <a:r>
              <a:rPr lang="en-US" altLang="zh-CN" b="1" dirty="0">
                <a:solidFill>
                  <a:srgbClr val="000000"/>
                </a:solidFill>
                <a:latin typeface="Courier New"/>
              </a:rPr>
              <a:t>(f, X);</a:t>
            </a:r>
          </a:p>
          <a:p>
            <a:r>
              <a:rPr lang="en-US" altLang="zh-CN" b="1" dirty="0" err="1">
                <a:solidFill>
                  <a:srgbClr val="000000"/>
                </a:solidFill>
                <a:latin typeface="Courier New"/>
              </a:rPr>
              <a:t>disp</a:t>
            </a:r>
            <a:r>
              <a:rPr lang="en-US" altLang="zh-CN" b="1" dirty="0">
                <a:solidFill>
                  <a:srgbClr val="000000"/>
                </a:solidFill>
                <a:latin typeface="Courier New"/>
              </a:rPr>
              <a:t>(F);</a:t>
            </a:r>
          </a:p>
          <a:p>
            <a:r>
              <a:rPr lang="en-US" altLang="zh-CN" b="1" dirty="0">
                <a:solidFill>
                  <a:srgbClr val="000000"/>
                </a:solidFill>
                <a:latin typeface="Courier New"/>
              </a:rPr>
              <a:t>simplify(F)</a:t>
            </a:r>
          </a:p>
          <a:p>
            <a:r>
              <a:rPr lang="en-US" altLang="zh-CN" b="1" dirty="0">
                <a:solidFill>
                  <a:srgbClr val="228B22"/>
                </a:solidFill>
                <a:latin typeface="Courier New"/>
              </a:rPr>
              <a:t>%%</a:t>
            </a:r>
          </a:p>
          <a:p>
            <a:r>
              <a:rPr lang="es-ES" altLang="zh-CN" b="1" dirty="0">
                <a:solidFill>
                  <a:srgbClr val="000000"/>
                </a:solidFill>
                <a:latin typeface="Courier New"/>
              </a:rPr>
              <a:t>h = atan((y - ys) / (x - xs));</a:t>
            </a:r>
          </a:p>
          <a:p>
            <a:r>
              <a:rPr lang="en-US" altLang="zh-CN" b="1" dirty="0">
                <a:solidFill>
                  <a:srgbClr val="000000"/>
                </a:solidFill>
                <a:latin typeface="Courier New"/>
              </a:rPr>
              <a:t>H = </a:t>
            </a:r>
            <a:r>
              <a:rPr lang="en-US" altLang="zh-CN" b="1" dirty="0" err="1">
                <a:solidFill>
                  <a:srgbClr val="000000"/>
                </a:solidFill>
                <a:latin typeface="Courier New"/>
              </a:rPr>
              <a:t>jacobian</a:t>
            </a:r>
            <a:r>
              <a:rPr lang="en-US" altLang="zh-CN" b="1" dirty="0">
                <a:solidFill>
                  <a:srgbClr val="000000"/>
                </a:solidFill>
                <a:latin typeface="Courier New"/>
              </a:rPr>
              <a:t>(h, X);</a:t>
            </a:r>
          </a:p>
          <a:p>
            <a:r>
              <a:rPr lang="en-US" altLang="zh-CN" b="1" dirty="0" err="1">
                <a:solidFill>
                  <a:srgbClr val="000000"/>
                </a:solidFill>
                <a:latin typeface="Courier New"/>
              </a:rPr>
              <a:t>disp</a:t>
            </a:r>
            <a:r>
              <a:rPr lang="en-US" altLang="zh-CN" b="1" dirty="0">
                <a:solidFill>
                  <a:srgbClr val="000000"/>
                </a:solidFill>
                <a:latin typeface="Courier New"/>
              </a:rPr>
              <a:t>(H);</a:t>
            </a:r>
          </a:p>
          <a:p>
            <a:r>
              <a:rPr lang="en-US" altLang="zh-CN" b="1" dirty="0">
                <a:solidFill>
                  <a:srgbClr val="000000"/>
                </a:solidFill>
                <a:latin typeface="Courier New"/>
              </a:rPr>
              <a:t>simplify(H)</a:t>
            </a:r>
          </a:p>
        </p:txBody>
      </p:sp>
      <p:sp>
        <p:nvSpPr>
          <p:cNvPr id="5" name="三十二角星 4"/>
          <p:cNvSpPr/>
          <p:nvPr/>
        </p:nvSpPr>
        <p:spPr>
          <a:xfrm>
            <a:off x="6537462" y="178090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P52</a:t>
            </a:r>
            <a:endParaRPr lang="zh-CN" altLang="en-US" sz="4400" b="1" dirty="0"/>
          </a:p>
        </p:txBody>
      </p:sp>
      <p:sp>
        <p:nvSpPr>
          <p:cNvPr id="7" name="矩形 6"/>
          <p:cNvSpPr/>
          <p:nvPr/>
        </p:nvSpPr>
        <p:spPr>
          <a:xfrm>
            <a:off x="357860" y="4565321"/>
            <a:ext cx="3600400" cy="923330"/>
          </a:xfrm>
          <a:prstGeom prst="rect">
            <a:avLst/>
          </a:prstGeom>
        </p:spPr>
        <p:txBody>
          <a:bodyPr wrap="square">
            <a:spAutoFit/>
          </a:bodyPr>
          <a:lstStyle/>
          <a:p>
            <a:r>
              <a:rPr lang="en-US" altLang="zh-CN" dirty="0"/>
              <a:t>[ 1, 0, - </a:t>
            </a:r>
            <a:r>
              <a:rPr lang="en-US" altLang="zh-CN" dirty="0" err="1"/>
              <a:t>dy</a:t>
            </a:r>
            <a:r>
              <a:rPr lang="en-US" altLang="zh-CN" dirty="0"/>
              <a:t>*</a:t>
            </a:r>
            <a:r>
              <a:rPr lang="en-US" altLang="zh-CN" dirty="0" err="1"/>
              <a:t>cos</a:t>
            </a:r>
            <a:r>
              <a:rPr lang="en-US" altLang="zh-CN" dirty="0"/>
              <a:t>(theta) - dx*sin(theta)]</a:t>
            </a:r>
          </a:p>
          <a:p>
            <a:r>
              <a:rPr lang="en-US" altLang="zh-CN" dirty="0"/>
              <a:t>[ 0, 1,   dx*</a:t>
            </a:r>
            <a:r>
              <a:rPr lang="en-US" altLang="zh-CN" dirty="0" err="1"/>
              <a:t>cos</a:t>
            </a:r>
            <a:r>
              <a:rPr lang="en-US" altLang="zh-CN" dirty="0"/>
              <a:t>(theta) - </a:t>
            </a:r>
            <a:r>
              <a:rPr lang="en-US" altLang="zh-CN" dirty="0" err="1"/>
              <a:t>dy</a:t>
            </a:r>
            <a:r>
              <a:rPr lang="en-US" altLang="zh-CN" dirty="0"/>
              <a:t>*sin(theta)]</a:t>
            </a:r>
          </a:p>
          <a:p>
            <a:r>
              <a:rPr lang="en-US" altLang="zh-CN" dirty="0"/>
              <a:t>[ 0, 0,                               </a:t>
            </a:r>
            <a:r>
              <a:rPr lang="en-US" altLang="zh-CN" dirty="0" smtClean="0"/>
              <a:t>                     1</a:t>
            </a:r>
            <a:r>
              <a:rPr lang="en-US" altLang="zh-CN" dirty="0"/>
              <a:t>]</a:t>
            </a:r>
            <a:endParaRPr lang="zh-CN" altLang="en-US" dirty="0"/>
          </a:p>
        </p:txBody>
      </p:sp>
      <p:sp>
        <p:nvSpPr>
          <p:cNvPr id="8" name="矩形 7"/>
          <p:cNvSpPr/>
          <p:nvPr/>
        </p:nvSpPr>
        <p:spPr>
          <a:xfrm>
            <a:off x="4424640" y="4570850"/>
            <a:ext cx="4430164" cy="923330"/>
          </a:xfrm>
          <a:prstGeom prst="rect">
            <a:avLst/>
          </a:prstGeom>
        </p:spPr>
        <p:txBody>
          <a:bodyPr wrap="square">
            <a:spAutoFit/>
          </a:bodyPr>
          <a:lstStyle/>
          <a:p>
            <a:r>
              <a:rPr lang="es-ES" altLang="zh-CN" dirty="0"/>
              <a:t>[ -(y - ys)/((x - xs)^2*((y - ys)^2/(x - xs)^2 + 1</a:t>
            </a:r>
            <a:r>
              <a:rPr lang="es-ES" altLang="zh-CN" dirty="0" smtClean="0"/>
              <a:t>)), </a:t>
            </a:r>
          </a:p>
          <a:p>
            <a:r>
              <a:rPr lang="es-ES" altLang="zh-CN" dirty="0" smtClean="0"/>
              <a:t> </a:t>
            </a:r>
            <a:r>
              <a:rPr lang="es-ES" altLang="zh-CN" dirty="0"/>
              <a:t>1/((x - xs)*((y - ys)^2/(x - xs)^2 + 1)), </a:t>
            </a:r>
            <a:endParaRPr lang="es-ES" altLang="zh-CN" dirty="0" smtClean="0"/>
          </a:p>
          <a:p>
            <a:r>
              <a:rPr lang="es-ES" altLang="zh-CN" dirty="0" smtClean="0"/>
              <a:t>0</a:t>
            </a:r>
            <a:r>
              <a:rPr lang="es-ES" altLang="zh-CN" dirty="0"/>
              <a:t>]</a:t>
            </a:r>
            <a:endParaRPr lang="zh-CN" altLang="en-US" dirty="0"/>
          </a:p>
        </p:txBody>
      </p:sp>
      <p:pic>
        <p:nvPicPr>
          <p:cNvPr id="9" name="图片 8"/>
          <p:cNvPicPr>
            <a:picLocks noChangeAspect="1"/>
          </p:cNvPicPr>
          <p:nvPr>
            <p:custDataLst>
              <p:tags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12026" y="5695625"/>
            <a:ext cx="1714500" cy="594360"/>
          </a:xfrm>
          <a:prstGeom prst="rect">
            <a:avLst/>
          </a:prstGeom>
        </p:spPr>
      </p:pic>
      <p:pic>
        <p:nvPicPr>
          <p:cNvPr id="10" name="图片 9"/>
          <p:cNvPicPr>
            <a:picLocks noChangeAspect="1"/>
          </p:cNvPicPr>
          <p:nvPr>
            <p:custDataLst>
              <p:tags r:id="rId2"/>
            </p:custDataLst>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75656" y="5716580"/>
            <a:ext cx="1150620" cy="552450"/>
          </a:xfrm>
          <a:prstGeom prst="rect">
            <a:avLst/>
          </a:prstGeom>
        </p:spPr>
      </p:pic>
    </p:spTree>
    <p:extLst>
      <p:ext uri="{BB962C8B-B14F-4D97-AF65-F5344CB8AC3E}">
        <p14:creationId xmlns:p14="http://schemas.microsoft.com/office/powerpoint/2010/main" val="46380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7" grpId="0"/>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4424640" y="4476212"/>
            <a:ext cx="4430164" cy="19509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1" name="圆角矩形 10"/>
          <p:cNvSpPr/>
          <p:nvPr/>
        </p:nvSpPr>
        <p:spPr>
          <a:xfrm>
            <a:off x="357860" y="4513164"/>
            <a:ext cx="3782092" cy="19509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7" name="矩形 6"/>
          <p:cNvSpPr/>
          <p:nvPr/>
        </p:nvSpPr>
        <p:spPr>
          <a:xfrm>
            <a:off x="357860" y="4565321"/>
            <a:ext cx="3600400" cy="923330"/>
          </a:xfrm>
          <a:prstGeom prst="rect">
            <a:avLst/>
          </a:prstGeom>
        </p:spPr>
        <p:txBody>
          <a:bodyPr wrap="square">
            <a:spAutoFit/>
          </a:bodyPr>
          <a:lstStyle/>
          <a:p>
            <a:r>
              <a:rPr lang="en-US" altLang="zh-CN" dirty="0"/>
              <a:t>[ 1, 0, - </a:t>
            </a:r>
            <a:r>
              <a:rPr lang="en-US" altLang="zh-CN" dirty="0" err="1"/>
              <a:t>dy</a:t>
            </a:r>
            <a:r>
              <a:rPr lang="en-US" altLang="zh-CN" dirty="0"/>
              <a:t>*</a:t>
            </a:r>
            <a:r>
              <a:rPr lang="en-US" altLang="zh-CN" dirty="0" err="1"/>
              <a:t>cos</a:t>
            </a:r>
            <a:r>
              <a:rPr lang="en-US" altLang="zh-CN" dirty="0"/>
              <a:t>(theta) - dx*sin(theta)]</a:t>
            </a:r>
          </a:p>
          <a:p>
            <a:r>
              <a:rPr lang="en-US" altLang="zh-CN" dirty="0"/>
              <a:t>[ 0, 1,   dx*</a:t>
            </a:r>
            <a:r>
              <a:rPr lang="en-US" altLang="zh-CN" dirty="0" err="1"/>
              <a:t>cos</a:t>
            </a:r>
            <a:r>
              <a:rPr lang="en-US" altLang="zh-CN" dirty="0"/>
              <a:t>(theta) - </a:t>
            </a:r>
            <a:r>
              <a:rPr lang="en-US" altLang="zh-CN" dirty="0" err="1"/>
              <a:t>dy</a:t>
            </a:r>
            <a:r>
              <a:rPr lang="en-US" altLang="zh-CN" dirty="0"/>
              <a:t>*sin(theta)]</a:t>
            </a:r>
          </a:p>
          <a:p>
            <a:r>
              <a:rPr lang="en-US" altLang="zh-CN" dirty="0"/>
              <a:t>[ 0, 0,                               </a:t>
            </a:r>
            <a:r>
              <a:rPr lang="en-US" altLang="zh-CN" dirty="0" smtClean="0"/>
              <a:t>                     1</a:t>
            </a:r>
            <a:r>
              <a:rPr lang="en-US" altLang="zh-CN" dirty="0"/>
              <a:t>]</a:t>
            </a:r>
            <a:endParaRPr lang="zh-CN" altLang="en-US" dirty="0"/>
          </a:p>
        </p:txBody>
      </p:sp>
      <p:sp>
        <p:nvSpPr>
          <p:cNvPr id="8" name="矩形 7"/>
          <p:cNvSpPr/>
          <p:nvPr/>
        </p:nvSpPr>
        <p:spPr>
          <a:xfrm>
            <a:off x="4424640" y="4570850"/>
            <a:ext cx="4430164" cy="923330"/>
          </a:xfrm>
          <a:prstGeom prst="rect">
            <a:avLst/>
          </a:prstGeom>
        </p:spPr>
        <p:txBody>
          <a:bodyPr wrap="square">
            <a:spAutoFit/>
          </a:bodyPr>
          <a:lstStyle/>
          <a:p>
            <a:r>
              <a:rPr lang="es-ES" altLang="zh-CN" dirty="0"/>
              <a:t>[ -(y - ys)/((x - xs)^2*((y - ys)^2/(x - xs)^2 + 1</a:t>
            </a:r>
            <a:r>
              <a:rPr lang="es-ES" altLang="zh-CN" dirty="0" smtClean="0"/>
              <a:t>)), </a:t>
            </a:r>
          </a:p>
          <a:p>
            <a:r>
              <a:rPr lang="es-ES" altLang="zh-CN" dirty="0" smtClean="0"/>
              <a:t> </a:t>
            </a:r>
            <a:r>
              <a:rPr lang="es-ES" altLang="zh-CN" dirty="0"/>
              <a:t>1/((x - xs)*((y - ys)^2/(x - xs)^2 + 1)), </a:t>
            </a:r>
            <a:endParaRPr lang="es-ES" altLang="zh-CN" dirty="0" smtClean="0"/>
          </a:p>
          <a:p>
            <a:r>
              <a:rPr lang="es-ES" altLang="zh-CN" dirty="0" smtClean="0"/>
              <a:t>0</a:t>
            </a:r>
            <a:r>
              <a:rPr lang="es-ES" altLang="zh-CN" dirty="0"/>
              <a:t>]</a:t>
            </a:r>
            <a:endParaRPr lang="zh-CN" altLang="en-US" dirty="0"/>
          </a:p>
        </p:txBody>
      </p:sp>
      <p:pic>
        <p:nvPicPr>
          <p:cNvPr id="9" name="图片 8"/>
          <p:cNvPicPr>
            <a:picLocks noChangeAspect="1"/>
          </p:cNvPicPr>
          <p:nvPr>
            <p:custDataLst>
              <p:tags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12026" y="5695625"/>
            <a:ext cx="1714500" cy="594360"/>
          </a:xfrm>
          <a:prstGeom prst="rect">
            <a:avLst/>
          </a:prstGeom>
        </p:spPr>
      </p:pic>
      <p:pic>
        <p:nvPicPr>
          <p:cNvPr id="10" name="图片 9"/>
          <p:cNvPicPr>
            <a:picLocks noChangeAspect="1"/>
          </p:cNvPicPr>
          <p:nvPr>
            <p:custDataLst>
              <p:tags r:id="rId2"/>
            </p:custDataLst>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75656" y="5716580"/>
            <a:ext cx="1150620" cy="552450"/>
          </a:xfrm>
          <a:prstGeom prst="rect">
            <a:avLst/>
          </a:prstGeom>
        </p:spPr>
      </p:pic>
      <p:graphicFrame>
        <p:nvGraphicFramePr>
          <p:cNvPr id="6" name="图示 5"/>
          <p:cNvGraphicFramePr/>
          <p:nvPr>
            <p:extLst>
              <p:ext uri="{D42A27DB-BD31-4B8C-83A1-F6EECF244321}">
                <p14:modId xmlns:p14="http://schemas.microsoft.com/office/powerpoint/2010/main" val="1210515260"/>
              </p:ext>
            </p:extLst>
          </p:nvPr>
        </p:nvGraphicFramePr>
        <p:xfrm>
          <a:off x="827584" y="908720"/>
          <a:ext cx="7560840" cy="251505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50385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57860" y="4513164"/>
            <a:ext cx="3782092" cy="19509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 name="圆角矩形 1"/>
          <p:cNvSpPr/>
          <p:nvPr/>
        </p:nvSpPr>
        <p:spPr>
          <a:xfrm>
            <a:off x="357860" y="211326"/>
            <a:ext cx="8496944" cy="381465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45892" y="476672"/>
            <a:ext cx="8064896" cy="2554545"/>
          </a:xfrm>
          <a:prstGeom prst="rect">
            <a:avLst/>
          </a:prstGeom>
        </p:spPr>
        <p:txBody>
          <a:bodyPr wrap="square">
            <a:spAutoFit/>
          </a:bodyPr>
          <a:lstStyle/>
          <a:p>
            <a:r>
              <a:rPr lang="en-US" altLang="zh-CN" sz="2000" b="1" dirty="0">
                <a:solidFill>
                  <a:srgbClr val="0000FF"/>
                </a:solidFill>
                <a:latin typeface="Courier New"/>
              </a:rPr>
              <a:t>function</a:t>
            </a:r>
            <a:r>
              <a:rPr lang="en-US" altLang="zh-CN" sz="2000" b="1" dirty="0">
                <a:solidFill>
                  <a:srgbClr val="000000"/>
                </a:solidFill>
                <a:latin typeface="Courier New"/>
              </a:rPr>
              <a:t> F = </a:t>
            </a:r>
            <a:r>
              <a:rPr lang="en-US" altLang="zh-CN" sz="2000" b="1" dirty="0" err="1">
                <a:solidFill>
                  <a:srgbClr val="000000"/>
                </a:solidFill>
                <a:latin typeface="Courier New"/>
              </a:rPr>
              <a:t>jacobF</a:t>
            </a:r>
            <a:r>
              <a:rPr lang="en-US" altLang="zh-CN" sz="2000" b="1" dirty="0">
                <a:solidFill>
                  <a:srgbClr val="000000"/>
                </a:solidFill>
                <a:latin typeface="Courier New"/>
              </a:rPr>
              <a:t>(X, u)</a:t>
            </a:r>
          </a:p>
          <a:p>
            <a:r>
              <a:rPr lang="en-US" altLang="zh-CN" sz="2000" b="1" dirty="0">
                <a:solidFill>
                  <a:srgbClr val="000000"/>
                </a:solidFill>
                <a:latin typeface="Courier New"/>
              </a:rPr>
              <a:t>theta = X(3);</a:t>
            </a:r>
          </a:p>
          <a:p>
            <a:r>
              <a:rPr lang="en-US" altLang="zh-CN" sz="2000" b="1" dirty="0">
                <a:solidFill>
                  <a:srgbClr val="000000"/>
                </a:solidFill>
                <a:latin typeface="Courier New"/>
              </a:rPr>
              <a:t>dx    = u(1);</a:t>
            </a:r>
          </a:p>
          <a:p>
            <a:r>
              <a:rPr lang="en-US" altLang="zh-CN" sz="2000" b="1" dirty="0" err="1">
                <a:solidFill>
                  <a:srgbClr val="000000"/>
                </a:solidFill>
                <a:latin typeface="Courier New"/>
              </a:rPr>
              <a:t>dy</a:t>
            </a:r>
            <a:r>
              <a:rPr lang="en-US" altLang="zh-CN" sz="2000" b="1" dirty="0">
                <a:solidFill>
                  <a:srgbClr val="000000"/>
                </a:solidFill>
                <a:latin typeface="Courier New"/>
              </a:rPr>
              <a:t>    = u(2);</a:t>
            </a:r>
          </a:p>
          <a:p>
            <a:r>
              <a:rPr lang="en-US" altLang="zh-CN" sz="2000" b="1" dirty="0">
                <a:solidFill>
                  <a:srgbClr val="000000"/>
                </a:solidFill>
                <a:latin typeface="Courier New"/>
              </a:rPr>
              <a:t>F = [1,  0, - </a:t>
            </a:r>
            <a:r>
              <a:rPr lang="en-US" altLang="zh-CN" sz="2000" b="1" dirty="0" err="1">
                <a:solidFill>
                  <a:srgbClr val="000000"/>
                </a:solidFill>
                <a:latin typeface="Courier New"/>
              </a:rPr>
              <a:t>dy</a:t>
            </a:r>
            <a:r>
              <a:rPr lang="en-US" altLang="zh-CN" sz="2000" b="1" dirty="0">
                <a:solidFill>
                  <a:srgbClr val="000000"/>
                </a:solidFill>
                <a:latin typeface="Courier New"/>
              </a:rPr>
              <a:t>*</a:t>
            </a:r>
            <a:r>
              <a:rPr lang="en-US" altLang="zh-CN" sz="2000" b="1" dirty="0" err="1">
                <a:solidFill>
                  <a:srgbClr val="000000"/>
                </a:solidFill>
                <a:latin typeface="Courier New"/>
              </a:rPr>
              <a:t>cos</a:t>
            </a:r>
            <a:r>
              <a:rPr lang="en-US" altLang="zh-CN" sz="2000" b="1" dirty="0">
                <a:solidFill>
                  <a:srgbClr val="000000"/>
                </a:solidFill>
                <a:latin typeface="Courier New"/>
              </a:rPr>
              <a:t>(theta) - dx*sin(theta);</a:t>
            </a:r>
          </a:p>
          <a:p>
            <a:r>
              <a:rPr lang="en-US" altLang="zh-CN" sz="2000" b="1" dirty="0">
                <a:solidFill>
                  <a:srgbClr val="000000"/>
                </a:solidFill>
                <a:latin typeface="Courier New"/>
              </a:rPr>
              <a:t>     0,  1,   dx*</a:t>
            </a:r>
            <a:r>
              <a:rPr lang="en-US" altLang="zh-CN" sz="2000" b="1" dirty="0" err="1">
                <a:solidFill>
                  <a:srgbClr val="000000"/>
                </a:solidFill>
                <a:latin typeface="Courier New"/>
              </a:rPr>
              <a:t>cos</a:t>
            </a:r>
            <a:r>
              <a:rPr lang="en-US" altLang="zh-CN" sz="2000" b="1" dirty="0">
                <a:solidFill>
                  <a:srgbClr val="000000"/>
                </a:solidFill>
                <a:latin typeface="Courier New"/>
              </a:rPr>
              <a:t>(theta) - </a:t>
            </a:r>
            <a:r>
              <a:rPr lang="en-US" altLang="zh-CN" sz="2000" b="1" dirty="0" err="1">
                <a:solidFill>
                  <a:srgbClr val="000000"/>
                </a:solidFill>
                <a:latin typeface="Courier New"/>
              </a:rPr>
              <a:t>dy</a:t>
            </a:r>
            <a:r>
              <a:rPr lang="en-US" altLang="zh-CN" sz="2000" b="1" dirty="0">
                <a:solidFill>
                  <a:srgbClr val="000000"/>
                </a:solidFill>
                <a:latin typeface="Courier New"/>
              </a:rPr>
              <a:t>*sin(theta);</a:t>
            </a:r>
          </a:p>
          <a:p>
            <a:r>
              <a:rPr lang="zh-CN" altLang="en-US" sz="2000" b="1" dirty="0">
                <a:solidFill>
                  <a:srgbClr val="000000"/>
                </a:solidFill>
                <a:latin typeface="Courier New"/>
              </a:rPr>
              <a:t>     </a:t>
            </a:r>
            <a:r>
              <a:rPr lang="en-US" altLang="zh-CN" sz="2000" b="1" dirty="0">
                <a:solidFill>
                  <a:srgbClr val="000000"/>
                </a:solidFill>
                <a:latin typeface="Courier New"/>
              </a:rPr>
              <a:t>0,  0,                               1];</a:t>
            </a:r>
          </a:p>
          <a:p>
            <a:r>
              <a:rPr lang="en-US" altLang="zh-CN" sz="2000" b="1" dirty="0">
                <a:solidFill>
                  <a:srgbClr val="0000FF"/>
                </a:solidFill>
                <a:latin typeface="Courier New"/>
              </a:rPr>
              <a:t>end</a:t>
            </a:r>
          </a:p>
        </p:txBody>
      </p:sp>
      <p:sp>
        <p:nvSpPr>
          <p:cNvPr id="5" name="三十二角星 4"/>
          <p:cNvSpPr/>
          <p:nvPr/>
        </p:nvSpPr>
        <p:spPr>
          <a:xfrm>
            <a:off x="6089450" y="212583"/>
            <a:ext cx="2592288"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b="1" dirty="0" smtClean="0"/>
              <a:t>P54/+p54/</a:t>
            </a:r>
            <a:r>
              <a:rPr lang="en-US" altLang="zh-CN" sz="2000" b="1" dirty="0" err="1" smtClean="0"/>
              <a:t>jacobF</a:t>
            </a:r>
            <a:endParaRPr lang="zh-CN" altLang="en-US" sz="2000" b="1" dirty="0"/>
          </a:p>
        </p:txBody>
      </p:sp>
      <p:sp>
        <p:nvSpPr>
          <p:cNvPr id="7" name="矩形 6"/>
          <p:cNvSpPr/>
          <p:nvPr/>
        </p:nvSpPr>
        <p:spPr>
          <a:xfrm>
            <a:off x="357860" y="4565321"/>
            <a:ext cx="3600400" cy="923330"/>
          </a:xfrm>
          <a:prstGeom prst="rect">
            <a:avLst/>
          </a:prstGeom>
        </p:spPr>
        <p:txBody>
          <a:bodyPr wrap="square">
            <a:spAutoFit/>
          </a:bodyPr>
          <a:lstStyle/>
          <a:p>
            <a:r>
              <a:rPr lang="en-US" altLang="zh-CN" dirty="0"/>
              <a:t>[ 1, 0, - </a:t>
            </a:r>
            <a:r>
              <a:rPr lang="en-US" altLang="zh-CN" dirty="0" err="1"/>
              <a:t>dy</a:t>
            </a:r>
            <a:r>
              <a:rPr lang="en-US" altLang="zh-CN" dirty="0"/>
              <a:t>*</a:t>
            </a:r>
            <a:r>
              <a:rPr lang="en-US" altLang="zh-CN" dirty="0" err="1"/>
              <a:t>cos</a:t>
            </a:r>
            <a:r>
              <a:rPr lang="en-US" altLang="zh-CN" dirty="0"/>
              <a:t>(theta) - dx*sin(theta)]</a:t>
            </a:r>
          </a:p>
          <a:p>
            <a:r>
              <a:rPr lang="en-US" altLang="zh-CN" dirty="0"/>
              <a:t>[ 0, 1,   dx*</a:t>
            </a:r>
            <a:r>
              <a:rPr lang="en-US" altLang="zh-CN" dirty="0" err="1"/>
              <a:t>cos</a:t>
            </a:r>
            <a:r>
              <a:rPr lang="en-US" altLang="zh-CN" dirty="0"/>
              <a:t>(theta) - </a:t>
            </a:r>
            <a:r>
              <a:rPr lang="en-US" altLang="zh-CN" dirty="0" err="1"/>
              <a:t>dy</a:t>
            </a:r>
            <a:r>
              <a:rPr lang="en-US" altLang="zh-CN" dirty="0"/>
              <a:t>*sin(theta)]</a:t>
            </a:r>
          </a:p>
          <a:p>
            <a:r>
              <a:rPr lang="en-US" altLang="zh-CN" dirty="0"/>
              <a:t>[ 0, 0,                               </a:t>
            </a:r>
            <a:r>
              <a:rPr lang="en-US" altLang="zh-CN" dirty="0" smtClean="0"/>
              <a:t>                     1</a:t>
            </a:r>
            <a:r>
              <a:rPr lang="en-US" altLang="zh-CN" dirty="0"/>
              <a:t>]</a:t>
            </a:r>
            <a:endParaRPr lang="zh-CN" altLang="en-US" dirty="0"/>
          </a:p>
        </p:txBody>
      </p:sp>
      <p:pic>
        <p:nvPicPr>
          <p:cNvPr id="10" name="图片 9"/>
          <p:cNvPicPr>
            <a:picLocks noChangeAspect="1"/>
          </p:cNvPicPr>
          <p:nvPr>
            <p:custDataLst>
              <p:tags r:id="rId1"/>
            </p:custDataLst>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75656" y="5716580"/>
            <a:ext cx="1150620" cy="552450"/>
          </a:xfrm>
          <a:prstGeom prst="rect">
            <a:avLst/>
          </a:prstGeom>
        </p:spPr>
      </p:pic>
    </p:spTree>
    <p:extLst>
      <p:ext uri="{BB962C8B-B14F-4D97-AF65-F5344CB8AC3E}">
        <p14:creationId xmlns:p14="http://schemas.microsoft.com/office/powerpoint/2010/main" val="3077254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4424640" y="4476212"/>
            <a:ext cx="4430164" cy="19509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 name="圆角矩形 1"/>
          <p:cNvSpPr/>
          <p:nvPr/>
        </p:nvSpPr>
        <p:spPr>
          <a:xfrm>
            <a:off x="357860" y="211326"/>
            <a:ext cx="8496944" cy="381465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45892" y="764704"/>
            <a:ext cx="8064896" cy="2308324"/>
          </a:xfrm>
          <a:prstGeom prst="rect">
            <a:avLst/>
          </a:prstGeom>
        </p:spPr>
        <p:txBody>
          <a:bodyPr wrap="square">
            <a:spAutoFit/>
          </a:bodyPr>
          <a:lstStyle/>
          <a:p>
            <a:r>
              <a:rPr lang="en-US" altLang="zh-CN" sz="1600" b="1" dirty="0">
                <a:solidFill>
                  <a:srgbClr val="0000FF"/>
                </a:solidFill>
                <a:latin typeface="Courier New"/>
              </a:rPr>
              <a:t>function</a:t>
            </a:r>
            <a:r>
              <a:rPr lang="en-US" altLang="zh-CN" sz="1600" b="1" dirty="0">
                <a:solidFill>
                  <a:srgbClr val="000000"/>
                </a:solidFill>
                <a:latin typeface="Courier New"/>
              </a:rPr>
              <a:t> H = </a:t>
            </a:r>
            <a:r>
              <a:rPr lang="en-US" altLang="zh-CN" sz="1600" b="1" dirty="0" err="1">
                <a:solidFill>
                  <a:srgbClr val="000000"/>
                </a:solidFill>
                <a:latin typeface="Courier New"/>
              </a:rPr>
              <a:t>jacobH</a:t>
            </a:r>
            <a:r>
              <a:rPr lang="en-US" altLang="zh-CN" sz="1600" b="1" dirty="0">
                <a:solidFill>
                  <a:srgbClr val="000000"/>
                </a:solidFill>
                <a:latin typeface="Courier New"/>
              </a:rPr>
              <a:t>(X, </a:t>
            </a:r>
            <a:r>
              <a:rPr lang="en-US" altLang="zh-CN" sz="1600" b="1" dirty="0" err="1">
                <a:solidFill>
                  <a:srgbClr val="000000"/>
                </a:solidFill>
                <a:latin typeface="Courier New"/>
              </a:rPr>
              <a:t>Xs</a:t>
            </a:r>
            <a:r>
              <a:rPr lang="en-US" altLang="zh-CN" sz="1600" b="1" dirty="0">
                <a:solidFill>
                  <a:srgbClr val="000000"/>
                </a:solidFill>
                <a:latin typeface="Courier New"/>
              </a:rPr>
              <a:t>)</a:t>
            </a:r>
          </a:p>
          <a:p>
            <a:r>
              <a:rPr lang="en-US" altLang="zh-CN" sz="1600" b="1" dirty="0" err="1">
                <a:solidFill>
                  <a:srgbClr val="000000"/>
                </a:solidFill>
                <a:latin typeface="Courier New"/>
              </a:rPr>
              <a:t>xs</a:t>
            </a:r>
            <a:r>
              <a:rPr lang="en-US" altLang="zh-CN" sz="1600" b="1" dirty="0">
                <a:solidFill>
                  <a:srgbClr val="000000"/>
                </a:solidFill>
                <a:latin typeface="Courier New"/>
              </a:rPr>
              <a:t> = </a:t>
            </a:r>
            <a:r>
              <a:rPr lang="en-US" altLang="zh-CN" sz="1600" b="1" dirty="0" err="1">
                <a:solidFill>
                  <a:srgbClr val="000000"/>
                </a:solidFill>
                <a:latin typeface="Courier New"/>
              </a:rPr>
              <a:t>Xs</a:t>
            </a:r>
            <a:r>
              <a:rPr lang="en-US" altLang="zh-CN" sz="1600" b="1" dirty="0">
                <a:solidFill>
                  <a:srgbClr val="000000"/>
                </a:solidFill>
                <a:latin typeface="Courier New"/>
              </a:rPr>
              <a:t>(1);</a:t>
            </a:r>
          </a:p>
          <a:p>
            <a:r>
              <a:rPr lang="en-US" altLang="zh-CN" sz="1600" b="1" dirty="0" err="1">
                <a:solidFill>
                  <a:srgbClr val="000000"/>
                </a:solidFill>
                <a:latin typeface="Courier New"/>
              </a:rPr>
              <a:t>ys</a:t>
            </a:r>
            <a:r>
              <a:rPr lang="en-US" altLang="zh-CN" sz="1600" b="1" dirty="0">
                <a:solidFill>
                  <a:srgbClr val="000000"/>
                </a:solidFill>
                <a:latin typeface="Courier New"/>
              </a:rPr>
              <a:t> = </a:t>
            </a:r>
            <a:r>
              <a:rPr lang="en-US" altLang="zh-CN" sz="1600" b="1" dirty="0" err="1">
                <a:solidFill>
                  <a:srgbClr val="000000"/>
                </a:solidFill>
                <a:latin typeface="Courier New"/>
              </a:rPr>
              <a:t>Xs</a:t>
            </a:r>
            <a:r>
              <a:rPr lang="en-US" altLang="zh-CN" sz="1600" b="1" dirty="0">
                <a:solidFill>
                  <a:srgbClr val="000000"/>
                </a:solidFill>
                <a:latin typeface="Courier New"/>
              </a:rPr>
              <a:t>(2);</a:t>
            </a:r>
          </a:p>
          <a:p>
            <a:r>
              <a:rPr lang="en-US" altLang="zh-CN" sz="1600" b="1" dirty="0">
                <a:solidFill>
                  <a:srgbClr val="000000"/>
                </a:solidFill>
                <a:latin typeface="Courier New"/>
              </a:rPr>
              <a:t>x  = X(1);</a:t>
            </a:r>
          </a:p>
          <a:p>
            <a:r>
              <a:rPr lang="en-US" altLang="zh-CN" sz="1600" b="1" dirty="0">
                <a:solidFill>
                  <a:srgbClr val="000000"/>
                </a:solidFill>
                <a:latin typeface="Courier New"/>
              </a:rPr>
              <a:t>y  = X(2);</a:t>
            </a:r>
          </a:p>
          <a:p>
            <a:r>
              <a:rPr lang="es-ES" altLang="zh-CN" sz="1600" b="1" dirty="0">
                <a:solidFill>
                  <a:srgbClr val="000000"/>
                </a:solidFill>
                <a:latin typeface="Courier New"/>
              </a:rPr>
              <a:t>H = [ -(y - ys)/((x - xs)^2*((y - ys)^2/(x - xs)^2 + 1)), </a:t>
            </a:r>
            <a:r>
              <a:rPr lang="es-ES" altLang="zh-CN" sz="1600" b="1" dirty="0">
                <a:solidFill>
                  <a:srgbClr val="0000FF"/>
                </a:solidFill>
                <a:latin typeface="Courier New"/>
              </a:rPr>
              <a:t>...</a:t>
            </a:r>
          </a:p>
          <a:p>
            <a:r>
              <a:rPr lang="es-ES" altLang="zh-CN" sz="1600" b="1" dirty="0">
                <a:solidFill>
                  <a:srgbClr val="000000"/>
                </a:solidFill>
                <a:latin typeface="Courier New"/>
              </a:rPr>
              <a:t>       1/((x - xs)*((y - ys)^2/(x - xs)^2 + 1)), </a:t>
            </a:r>
            <a:r>
              <a:rPr lang="es-ES" altLang="zh-CN" sz="1600" b="1" dirty="0">
                <a:solidFill>
                  <a:srgbClr val="0000FF"/>
                </a:solidFill>
                <a:latin typeface="Courier New"/>
              </a:rPr>
              <a:t>...</a:t>
            </a:r>
          </a:p>
          <a:p>
            <a:r>
              <a:rPr lang="zh-CN" altLang="en-US" sz="1600" b="1" dirty="0">
                <a:solidFill>
                  <a:srgbClr val="000000"/>
                </a:solidFill>
                <a:latin typeface="Courier New"/>
              </a:rPr>
              <a:t>       </a:t>
            </a:r>
            <a:r>
              <a:rPr lang="en-US" altLang="zh-CN" sz="1600" b="1" dirty="0">
                <a:solidFill>
                  <a:srgbClr val="000000"/>
                </a:solidFill>
                <a:latin typeface="Courier New"/>
              </a:rPr>
              <a:t>0];</a:t>
            </a:r>
          </a:p>
          <a:p>
            <a:r>
              <a:rPr lang="en-US" altLang="zh-CN" sz="1600" b="1" dirty="0">
                <a:solidFill>
                  <a:srgbClr val="0000FF"/>
                </a:solidFill>
                <a:latin typeface="Courier New"/>
              </a:rPr>
              <a:t>end</a:t>
            </a:r>
          </a:p>
        </p:txBody>
      </p:sp>
      <p:sp>
        <p:nvSpPr>
          <p:cNvPr id="5" name="三十二角星 4"/>
          <p:cNvSpPr/>
          <p:nvPr/>
        </p:nvSpPr>
        <p:spPr>
          <a:xfrm>
            <a:off x="6089450" y="212583"/>
            <a:ext cx="2592288"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b="1" dirty="0"/>
              <a:t>P54/+p54/</a:t>
            </a:r>
            <a:r>
              <a:rPr lang="en-US" altLang="zh-CN" sz="2000" b="1" dirty="0" err="1"/>
              <a:t>jacobH</a:t>
            </a:r>
            <a:endParaRPr lang="zh-CN" altLang="en-US" sz="2000" b="1" dirty="0"/>
          </a:p>
        </p:txBody>
      </p:sp>
      <p:sp>
        <p:nvSpPr>
          <p:cNvPr id="8" name="矩形 7"/>
          <p:cNvSpPr/>
          <p:nvPr/>
        </p:nvSpPr>
        <p:spPr>
          <a:xfrm>
            <a:off x="4424640" y="4570850"/>
            <a:ext cx="4430164" cy="923330"/>
          </a:xfrm>
          <a:prstGeom prst="rect">
            <a:avLst/>
          </a:prstGeom>
        </p:spPr>
        <p:txBody>
          <a:bodyPr wrap="square">
            <a:spAutoFit/>
          </a:bodyPr>
          <a:lstStyle/>
          <a:p>
            <a:r>
              <a:rPr lang="es-ES" altLang="zh-CN" dirty="0"/>
              <a:t>[ -(y - ys)/((x - xs)^2*((y - ys)^2/(x - xs)^2 + 1</a:t>
            </a:r>
            <a:r>
              <a:rPr lang="es-ES" altLang="zh-CN" dirty="0" smtClean="0"/>
              <a:t>)), </a:t>
            </a:r>
          </a:p>
          <a:p>
            <a:r>
              <a:rPr lang="es-ES" altLang="zh-CN" dirty="0" smtClean="0"/>
              <a:t> </a:t>
            </a:r>
            <a:r>
              <a:rPr lang="es-ES" altLang="zh-CN" dirty="0"/>
              <a:t>1/((x - xs)*((y - ys)^2/(x - xs)^2 + 1)), </a:t>
            </a:r>
            <a:endParaRPr lang="es-ES" altLang="zh-CN" dirty="0" smtClean="0"/>
          </a:p>
          <a:p>
            <a:r>
              <a:rPr lang="es-ES" altLang="zh-CN" dirty="0" smtClean="0"/>
              <a:t>0</a:t>
            </a:r>
            <a:r>
              <a:rPr lang="es-ES" altLang="zh-CN" dirty="0"/>
              <a:t>]</a:t>
            </a:r>
            <a:endParaRPr lang="zh-CN" altLang="en-US" dirty="0"/>
          </a:p>
        </p:txBody>
      </p:sp>
      <p:pic>
        <p:nvPicPr>
          <p:cNvPr id="9" name="图片 8"/>
          <p:cNvPicPr>
            <a:picLocks noChangeAspect="1"/>
          </p:cNvPicPr>
          <p:nvPr>
            <p:custDataLst>
              <p:tags r:id="rId1"/>
            </p:custDataLst>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12026" y="5695625"/>
            <a:ext cx="1714500" cy="594360"/>
          </a:xfrm>
          <a:prstGeom prst="rect">
            <a:avLst/>
          </a:prstGeom>
        </p:spPr>
      </p:pic>
    </p:spTree>
    <p:extLst>
      <p:ext uri="{BB962C8B-B14F-4D97-AF65-F5344CB8AC3E}">
        <p14:creationId xmlns:p14="http://schemas.microsoft.com/office/powerpoint/2010/main" val="4232081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3993682636"/>
              </p:ext>
            </p:extLst>
          </p:nvPr>
        </p:nvGraphicFramePr>
        <p:xfrm>
          <a:off x="899592" y="980728"/>
          <a:ext cx="7560840" cy="158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D:\Works\Teach\Mobile Robot\Code\robotcourse\p25\path.png"/>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4397" b="87005" l="22340" r="77289">
                        <a14:backgroundMark x1="52500" y1="35556" x2="52500" y2="35556"/>
                        <a14:backgroundMark x1="57750" y1="71778" x2="57750" y2="71778"/>
                        <a14:backgroundMark x1="47000" y1="65667" x2="47000" y2="65667"/>
                        <a14:backgroundMark x1="67083" y1="63556" x2="67083" y2="63556"/>
                      </a14:backgroundRemoval>
                    </a14:imgEffect>
                  </a14:imgLayer>
                </a14:imgProps>
              </a:ext>
              <a:ext uri="{28A0092B-C50C-407E-A947-70E740481C1C}">
                <a14:useLocalDpi xmlns:a14="http://schemas.microsoft.com/office/drawing/2010/main" val="0"/>
              </a:ext>
            </a:extLst>
          </a:blip>
          <a:srcRect l="34878" t="20989" r="23784" b="21209"/>
          <a:stretch/>
        </p:blipFill>
        <p:spPr bwMode="auto">
          <a:xfrm>
            <a:off x="1475656" y="2564904"/>
            <a:ext cx="3519802" cy="36911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图示 5"/>
          <p:cNvGraphicFramePr/>
          <p:nvPr>
            <p:extLst>
              <p:ext uri="{D42A27DB-BD31-4B8C-83A1-F6EECF244321}">
                <p14:modId xmlns:p14="http://schemas.microsoft.com/office/powerpoint/2010/main" val="1676208214"/>
              </p:ext>
            </p:extLst>
          </p:nvPr>
        </p:nvGraphicFramePr>
        <p:xfrm>
          <a:off x="5436096" y="2780928"/>
          <a:ext cx="3312368" cy="230425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 name="三十二角星 6"/>
          <p:cNvSpPr/>
          <p:nvPr/>
        </p:nvSpPr>
        <p:spPr>
          <a:xfrm>
            <a:off x="6084168" y="479715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P53</a:t>
            </a:r>
            <a:endParaRPr lang="zh-CN" altLang="en-US" sz="4400" b="1" dirty="0"/>
          </a:p>
        </p:txBody>
      </p:sp>
    </p:spTree>
    <p:extLst>
      <p:ext uri="{BB962C8B-B14F-4D97-AF65-F5344CB8AC3E}">
        <p14:creationId xmlns:p14="http://schemas.microsoft.com/office/powerpoint/2010/main" val="428160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ruthfullynonlinear.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220" t="2043" r="2078" b="2256"/>
          <a:stretch/>
        </p:blipFill>
        <p:spPr>
          <a:xfrm>
            <a:off x="1155033" y="1"/>
            <a:ext cx="6801344" cy="6801344"/>
          </a:xfrm>
          <a:prstGeom prst="rect">
            <a:avLst/>
          </a:prstGeom>
        </p:spPr>
      </p:pic>
      <p:sp>
        <p:nvSpPr>
          <p:cNvPr id="6" name="三十二角星 5"/>
          <p:cNvSpPr/>
          <p:nvPr/>
        </p:nvSpPr>
        <p:spPr>
          <a:xfrm>
            <a:off x="6913606" y="154447"/>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P53</a:t>
            </a:r>
            <a:endParaRPr lang="zh-CN" altLang="en-US" sz="4400" b="1" dirty="0"/>
          </a:p>
        </p:txBody>
      </p:sp>
    </p:spTree>
    <p:extLst>
      <p:ext uri="{BB962C8B-B14F-4D97-AF65-F5344CB8AC3E}">
        <p14:creationId xmlns:p14="http://schemas.microsoft.com/office/powerpoint/2010/main" val="181537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ullynonlinearekf.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9367" t="6095" r="17468" b="6440"/>
          <a:stretch/>
        </p:blipFill>
        <p:spPr>
          <a:xfrm>
            <a:off x="116088" y="188640"/>
            <a:ext cx="9009199" cy="6408711"/>
          </a:xfrm>
          <a:prstGeom prst="rect">
            <a:avLst/>
          </a:prstGeom>
        </p:spPr>
      </p:pic>
      <p:sp>
        <p:nvSpPr>
          <p:cNvPr id="5" name="三十二角星 4"/>
          <p:cNvSpPr/>
          <p:nvPr/>
        </p:nvSpPr>
        <p:spPr>
          <a:xfrm>
            <a:off x="467544" y="393305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P54</a:t>
            </a:r>
            <a:endParaRPr lang="zh-CN" altLang="en-US" sz="4400" b="1" dirty="0"/>
          </a:p>
        </p:txBody>
      </p:sp>
    </p:spTree>
    <p:extLst>
      <p:ext uri="{BB962C8B-B14F-4D97-AF65-F5344CB8AC3E}">
        <p14:creationId xmlns:p14="http://schemas.microsoft.com/office/powerpoint/2010/main" val="365251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42218496"/>
              </p:ext>
            </p:extLst>
          </p:nvPr>
        </p:nvGraphicFramePr>
        <p:xfrm>
          <a:off x="251520" y="1196752"/>
          <a:ext cx="8712968"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三十二角星 3"/>
          <p:cNvSpPr/>
          <p:nvPr/>
        </p:nvSpPr>
        <p:spPr>
          <a:xfrm>
            <a:off x="251520" y="11663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P54</a:t>
            </a:r>
            <a:endParaRPr lang="zh-CN" altLang="en-US" sz="4400" b="1" dirty="0"/>
          </a:p>
        </p:txBody>
      </p:sp>
    </p:spTree>
    <p:extLst>
      <p:ext uri="{BB962C8B-B14F-4D97-AF65-F5344CB8AC3E}">
        <p14:creationId xmlns:p14="http://schemas.microsoft.com/office/powerpoint/2010/main" val="8206300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7656" y="1593062"/>
            <a:ext cx="8640960" cy="3970318"/>
          </a:xfrm>
          <a:prstGeom prst="rect">
            <a:avLst/>
          </a:prstGeom>
        </p:spPr>
        <p:txBody>
          <a:bodyPr wrap="square">
            <a:spAutoFit/>
          </a:bodyPr>
          <a:lstStyle/>
          <a:p>
            <a:r>
              <a:rPr lang="en-US" altLang="zh-CN" sz="2800" dirty="0"/>
              <a:t>%% Tune noises</a:t>
            </a:r>
          </a:p>
          <a:p>
            <a:r>
              <a:rPr lang="en-US" altLang="zh-CN" sz="2800" dirty="0" err="1"/>
              <a:t>proNoiseScalar</a:t>
            </a:r>
            <a:r>
              <a:rPr lang="en-US" altLang="zh-CN" sz="2800" dirty="0"/>
              <a:t> = 1.0;</a:t>
            </a:r>
          </a:p>
          <a:p>
            <a:r>
              <a:rPr lang="en-US" altLang="zh-CN" sz="2800" dirty="0" err="1"/>
              <a:t>obsNoiseScalar</a:t>
            </a:r>
            <a:r>
              <a:rPr lang="en-US" altLang="zh-CN" sz="2800" dirty="0"/>
              <a:t> = 1.0;</a:t>
            </a:r>
          </a:p>
          <a:p>
            <a:r>
              <a:rPr lang="en-US" altLang="zh-CN" sz="2800" dirty="0"/>
              <a:t>%% Process noise sigma</a:t>
            </a:r>
          </a:p>
          <a:p>
            <a:r>
              <a:rPr lang="en-US" altLang="zh-CN" sz="2800" dirty="0" err="1"/>
              <a:t>sigmaXNoise</a:t>
            </a:r>
            <a:r>
              <a:rPr lang="en-US" altLang="zh-CN" sz="2800" dirty="0"/>
              <a:t>    = 0.00001;</a:t>
            </a:r>
          </a:p>
          <a:p>
            <a:r>
              <a:rPr lang="en-US" altLang="zh-CN" sz="2800" dirty="0" err="1"/>
              <a:t>sigmaYNoise</a:t>
            </a:r>
            <a:r>
              <a:rPr lang="en-US" altLang="zh-CN" sz="2800" dirty="0"/>
              <a:t>    = 0.00001;</a:t>
            </a:r>
          </a:p>
          <a:p>
            <a:r>
              <a:rPr lang="en-US" altLang="zh-CN" sz="2800" dirty="0" err="1"/>
              <a:t>sigmaThetaNoise</a:t>
            </a:r>
            <a:r>
              <a:rPr lang="en-US" altLang="zh-CN" sz="2800" dirty="0"/>
              <a:t> = </a:t>
            </a:r>
            <a:r>
              <a:rPr lang="en-US" altLang="zh-CN" sz="2800" dirty="0" err="1"/>
              <a:t>degtorad</a:t>
            </a:r>
            <a:r>
              <a:rPr lang="en-US" altLang="zh-CN" sz="2800" dirty="0"/>
              <a:t>(0.0001);</a:t>
            </a:r>
          </a:p>
          <a:p>
            <a:r>
              <a:rPr lang="en-US" altLang="zh-CN" sz="2800" dirty="0"/>
              <a:t>Q  = </a:t>
            </a:r>
            <a:r>
              <a:rPr lang="en-US" altLang="zh-CN" sz="2800" dirty="0" err="1"/>
              <a:t>diag</a:t>
            </a:r>
            <a:r>
              <a:rPr lang="en-US" altLang="zh-CN" sz="2800" dirty="0"/>
              <a:t>(</a:t>
            </a:r>
            <a:r>
              <a:rPr lang="en-US" altLang="zh-CN" sz="2800" dirty="0" err="1"/>
              <a:t>proNoiseScalar</a:t>
            </a:r>
            <a:r>
              <a:rPr lang="en-US" altLang="zh-CN" sz="2800" dirty="0"/>
              <a:t> * ...</a:t>
            </a:r>
          </a:p>
          <a:p>
            <a:r>
              <a:rPr lang="en-US" altLang="zh-CN" sz="2800" dirty="0"/>
              <a:t>    [</a:t>
            </a:r>
            <a:r>
              <a:rPr lang="en-US" altLang="zh-CN" sz="2800" dirty="0" err="1"/>
              <a:t>sigmaXNoise</a:t>
            </a:r>
            <a:r>
              <a:rPr lang="en-US" altLang="zh-CN" sz="2800" dirty="0"/>
              <a:t>, </a:t>
            </a:r>
            <a:r>
              <a:rPr lang="en-US" altLang="zh-CN" sz="2800" dirty="0" err="1"/>
              <a:t>sigmaXNoise</a:t>
            </a:r>
            <a:r>
              <a:rPr lang="en-US" altLang="zh-CN" sz="2800" dirty="0"/>
              <a:t>, </a:t>
            </a:r>
            <a:r>
              <a:rPr lang="en-US" altLang="zh-CN" sz="2800" dirty="0" err="1"/>
              <a:t>sigmaXNoise</a:t>
            </a:r>
            <a:r>
              <a:rPr lang="en-US" altLang="zh-CN" sz="2800" dirty="0"/>
              <a:t>]).^2;</a:t>
            </a:r>
          </a:p>
        </p:txBody>
      </p:sp>
      <p:sp>
        <p:nvSpPr>
          <p:cNvPr id="3" name="三十二角星 2"/>
          <p:cNvSpPr/>
          <p:nvPr/>
        </p:nvSpPr>
        <p:spPr>
          <a:xfrm>
            <a:off x="6169755" y="108900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P55</a:t>
            </a:r>
            <a:endParaRPr lang="zh-CN" altLang="en-US" sz="4400" b="1" dirty="0"/>
          </a:p>
        </p:txBody>
      </p:sp>
      <p:sp>
        <p:nvSpPr>
          <p:cNvPr id="7" name="TextBox 6"/>
          <p:cNvSpPr txBox="1"/>
          <p:nvPr/>
        </p:nvSpPr>
        <p:spPr>
          <a:xfrm>
            <a:off x="420092" y="260648"/>
            <a:ext cx="8359461" cy="338554"/>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altLang="zh-CN" sz="1600" dirty="0" smtClean="0">
                <a:solidFill>
                  <a:srgbClr val="7030A0"/>
                </a:solidFill>
              </a:rPr>
              <a:t>The results are produced by the version (SHA-1</a:t>
            </a:r>
            <a:r>
              <a:rPr lang="en-US" altLang="zh-CN" sz="1600" dirty="0">
                <a:solidFill>
                  <a:srgbClr val="7030A0"/>
                </a:solidFill>
              </a:rPr>
              <a:t>: </a:t>
            </a:r>
            <a:r>
              <a:rPr lang="en-US" altLang="zh-CN" sz="1600" dirty="0" smtClean="0">
                <a:solidFill>
                  <a:srgbClr val="7030A0"/>
                </a:solidFill>
              </a:rPr>
              <a:t>a3f036df, Date: 2013/6/13) in the git repository </a:t>
            </a:r>
            <a:endParaRPr lang="zh-CN" altLang="en-US" sz="1600" dirty="0">
              <a:solidFill>
                <a:srgbClr val="7030A0"/>
              </a:solidFill>
            </a:endParaRPr>
          </a:p>
        </p:txBody>
      </p:sp>
    </p:spTree>
    <p:extLst>
      <p:ext uri="{BB962C8B-B14F-4D97-AF65-F5344CB8AC3E}">
        <p14:creationId xmlns:p14="http://schemas.microsoft.com/office/powerpoint/2010/main" val="311980162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Code\robotcourse\p55\innovandsig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39952" y="764704"/>
            <a:ext cx="2664295"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ltLang="zh-CN" sz="1200" b="1" dirty="0" smtClean="0">
                <a:solidFill>
                  <a:srgbClr val="7030A0"/>
                </a:solidFill>
              </a:rPr>
              <a:t>The results are produced by the version (SHA-1</a:t>
            </a:r>
            <a:r>
              <a:rPr lang="en-US" altLang="zh-CN" sz="1200" b="1" dirty="0">
                <a:solidFill>
                  <a:srgbClr val="7030A0"/>
                </a:solidFill>
              </a:rPr>
              <a:t>: </a:t>
            </a:r>
            <a:r>
              <a:rPr lang="en-US" altLang="zh-CN" sz="1200" b="1" dirty="0" smtClean="0">
                <a:solidFill>
                  <a:srgbClr val="7030A0"/>
                </a:solidFill>
              </a:rPr>
              <a:t>a3f036df, Date: 2013/6/13) in the git repository </a:t>
            </a:r>
            <a:endParaRPr lang="zh-CN" altLang="en-US" sz="1200" b="1" dirty="0">
              <a:solidFill>
                <a:srgbClr val="7030A0"/>
              </a:solidFill>
            </a:endParaRPr>
          </a:p>
        </p:txBody>
      </p:sp>
    </p:spTree>
    <p:extLst>
      <p:ext uri="{BB962C8B-B14F-4D97-AF65-F5344CB8AC3E}">
        <p14:creationId xmlns:p14="http://schemas.microsoft.com/office/powerpoint/2010/main" val="421161226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T_{t+1}- H \bar{\mu}_{x_{t+1}}&#10;\]&#10;&#10;\end{document}"/>
  <p:tag name="IGUANATEXSIZE" val="35"/>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mathbf{h}(\bar{\mu}_{x_{t+1}}) +&#10;\nabla \mathbf{h}_{\bar{\mu}_{x_{t+1}}}\bar{\mu}_{x_{t+1}}- &#10;\nabla \mathbf{h}_{\bar{\mu}_{x_{t+1}}} \bar{\mu}_{x_{t+1}}&#10;\]&#10;&#10;\end{document}"/>
  <p:tag name="IGUANATEXSIZE" val="35"/>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mathbf{h}(\bar{\mu}_{x_{t+1}}) &#10;\]&#10;&#10;\end{document}"/>
  <p:tag name="IGUANATEXSIZE" val="35"/>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mathbf{h} (\bar{\mu}_{x_{t+1}})&#10;\]&#10;&#10;\end{document}"/>
  <p:tag name="IGUANATEXSIZE" val="35"/>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nabla \mathbf{h}_{\bar{\mu}_{x_{t+1}}} \bar{\Sigma}_{x_{t+1}} &#10;\nabla \mathbf{h}_{\bar{\mu}_{x_{t+1}}}^T + R&#10;\]&#10;&#10;\end{document}"/>
  <p:tag name="IGUANATEXSIZE" val="3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nabla \mathbf{h}_{\bar{\mu}_{x_{t+1}}}^T S^{-1}&#10;\]&#10;&#10;\end{document}"/>
  <p:tag name="IGUANATEXSIZE" val="35"/>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nabla \mathbf{h}_{\bar{\mu}_{x_{t+1}}}) \bar{\Sigma}_{x_{t+1}} &#10;\]&#10;&#10;\end{document}"/>
  <p:tag name="IGUANATEXSIZE" val="35"/>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35"/>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nabla \mathbf{f}_{\mu_{x_t} }&#10; \Sigma_{x_t} \nabla \mathbf{f}_{\mu_{x_t} }^T + E Q E^T&#10;\]&#10;&#10;\end{document}"/>
  <p:tag name="IGUANATEXSIZE" val="3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_{\bar{\mu}_{x_{t+1}}}&#10;\]&#10;&#10;\end{document}"/>
  <p:tag name="IGUANATEXSIZE" val="5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_{\mu_{x_t} }\]&#10;&#10;\end{document}"/>
  <p:tag name="IGUANATEXSIZE" val="50"/>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0;=&#10;\begin{bmatrix}&#10;x_{t} \\&#10;v^x_{t} \\&#10;y_{t} \\&#10;v^y_{t}&#10;\end{bmatrix}&#10;\]&#10;\end{document}"/>
  <p:tag name="IGUANATEXSIZE" val="40"/>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s&#10;=&#10;\begin{bmatrix}&#10;x_{s} \\&#10;y_{s} \\&#10;\end{bmatrix}&#10;\]&#10;\end{document}"/>
  <p:tag name="IGUANATEXSIZE" val="4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arctan \frac{y_t-y_s}{x_t-x_s}&#10;\]&#10;\end{document}"/>
  <p:tag name="IGUANATEXSIZE" val="40"/>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0;=&#10;\begin{bmatrix}&#10;x_{t} \\&#10;v^x_{t} \\&#10;y_{t} \\&#10;v^y_{t}&#10;\end{bmatrix}&#10;\]&#10;\end{document}"/>
  <p:tag name="IGUANATEXSIZE" val="40"/>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arctan \frac{y_t-y_s}{x_t-x_s}&#10;\]&#10;\end{document}"/>
  <p:tag name="IGUANATEXSIZE" val="40"/>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mathbf{x}_t}&#10;=&#10;\begin{bmatrix}&#10;\frac{\partial \mathbf{h} }{\partial x_t } &amp; &#10;\frac{\partial \mathbf{h} }{\partial v_t^x} &amp; &#10;\frac{\partial \mathbf{h} }{\partial y_t} &amp; &#10;\frac{\partial \mathbf{h} }{\partial v_t^y}&#10;\end{bmatrix}&#10;\]&#10;&#10;\end{document}"/>
  <p:tag name="IGUANATEXSIZE" val="40"/>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c_x}^2 &amp; 0 \\&#10;     0           &amp; \sigma_{c_y}^2&#10;\end{bmatrix}&#10;\]&#10;&#10;\end{document}"/>
  <p:tag name="IGUANATEXSIZE" val="40"/>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c_x} \\&#10;w_{c_y}&#10;\end{bmatrix}&#10;\sim \mathcal{N} (0, Q)&#10;\]&#10;&#10;\end{document}"/>
  <p:tag name="IGUANATEXSIZE" val="40"/>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t+1} \\&#10;v^x_{t+1} \\&#10;y_{t+1} \\&#10;v^y_{t+1}&#10;\end{bmatrix}&#10;=&#10;\begin{bmatrix}&#10;1  &amp;   \Delta t  &amp;  0   &amp;   0   \\&#10;0  &amp;     0         &amp;  0   &amp;   0   \\&#10;0  &amp;     0         &amp;  1   &amp;  \Delta t   \\&#10;0  &amp;     0         &amp;  0   &amp;   0&#10;\end{bmatrix}&#10;\begin{bmatrix}&#10;x_{t} \\&#10;v^x_{t} \\&#10;y_{t} \\&#10;v^y_{t}&#10;\end{bmatrix}&#10;+&#10;\begin{bmatrix}&#10;0 &amp; 0 \\&#10;1 &amp; 0 \\&#10;0 &amp; 0 \\&#10;0 &amp; 1&#10;\end{bmatrix}&#10;\begin{bmatrix}&#10;c_t^x \\&#10;c_t^y &#10;\end{bmatrix}&#10;+&#10;\begin{bmatrix}&#10;\Delta t        &amp;    0      \\&#10;      1           &amp;    0       \\&#10;     0         &amp; \Delta t \\&#10;     0         &amp;   1&#10;\end{bmatrix}&#10;\begin{bmatrix}&#10;w_{c_x} \\&#10;w_{c_y} &#10;\end{bmatrix}&#10;\]&#10;\end{document}"/>
  <p:tag name="IGUANATEXSIZE" val="30"/>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0;\]&#10;&#10;\end{document}"/>
  <p:tag name="IGUANATEXSIZE" val="40"/>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10;\sim \mathcal{N} (0, \sigma_b^2)&#10;\]&#10;&#10;\end{document}"/>
  <p:tag name="IGUANATEXSIZE" val="4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arctan \frac{y_t-y_s}{x_t-x_s} + \mathbf{v}_t&#10;\]&#10;\end{document}"/>
  <p:tag name="IGUANATEXSIZE" val="40"/>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10;\sim \mathcal{N} (0, \sigma_b^2)&#10;\]&#10;&#10;\end{document}"/>
  <p:tag name="IGUANATEXSIZE" val="40"/>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arctan \frac{y_t-y_s}{x_t-x_s} + \mathbf{v}_t&#10;\]&#10;\end{document}"/>
  <p:tag name="IGUANATEXSIZE" val="40"/>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arctan \frac{y_t-y_s}{x_t-x_s} + \mathbf{v}_t&#10;\]&#10;\end{document}"/>
  <p:tag name="IGUANATEXSIZE" val="40"/>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mathbf{h} (\bar{\mu}_{x_{t+1}})&#10;\]&#10;&#10;\end{document}"/>
  <p:tag name="IGUANATEXSIZE" val="35"/>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nabla \mathbf{h}_{\bar{\mu}_{x_{t+1}}} \bar{\Sigma}_{x_{t+1}} &#10;\nabla \mathbf{h}_{\bar{\mu}_{x_{t+1}}}^T + R&#10;\]&#10;&#10;\end{document}"/>
  <p:tag name="IGUANATEXSIZE" val="30"/>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nabla \mathbf{h}_{\bar{\mu}_{x_{t+1}}}^T S^{-1}&#10;\]&#10;&#10;\end{document}"/>
  <p:tag name="IGUANATEXSIZE" val="35"/>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nabla \mathbf{h}_{\bar{\mu}_{x_{t+1}}}) \bar{\Sigma}_{x_{t+1}} &#10;\]&#10;&#10;\end{document}"/>
  <p:tag name="IGUANATEXSIZE" val="35"/>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mathbf{h} (\bar{\mu}_{x_{t+1}})&#10;\]&#10;&#10;\end{document}"/>
  <p:tag name="IGUANATEXSIZE" val="35"/>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nabla \mathbf{h}_{\bar{\mu}_{x_{t+1}}} \bar{\Sigma}_{x_{t+1}} &#10;\nabla \mathbf{h}_{\bar{\mu}_{x_{t+1}}}^T + R&#10;\]&#10;&#10;\end{document}"/>
  <p:tag name="IGUANATEXSIZE" val="30"/>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nabla \mathbf{h}_{\bar{\mu}_{x_{t+1}}}^T S^{-1}&#10;\]&#10;&#10;\end{document}"/>
  <p:tag name="IGUANATEXSIZE" val="35"/>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nabla \mathbf{h}_{\bar{\mu}_{x_{t+1}}}) \bar{\Sigma}_{x_{t+1}} &#10;\]&#10;&#10;\end{document}"/>
  <p:tag name="IGUANATEXSIZE" val="35"/>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a x + b&#10;\]&#10;&#10;\end{document}"/>
  <p:tag name="IGUANATEXSIZE" val="50"/>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35"/>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nabla \mathbf{f}_{\mu_{x_t} }&#10; \Sigma_{x_t} \nabla \mathbf{f}_{\mu_{x_t} }^T + E Q E^T&#10;\]&#10;&#10;\end{document}"/>
  <p:tag name="IGUANATEXSIZE" val="30"/>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mathbf{h} (\bar{\mu}_{x_{t+1}})&#10;\]&#10;&#10;\end{document}"/>
  <p:tag name="IGUANATEXSIZE" val="50"/>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ngle \in [0, 2\pi)&#10;\]&#10;&#10;\end{document}"/>
  <p:tag name="IGUANATEXSIZE" val="40"/>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 1^\circ&#10;\]&#10;&#10;\end{document}"/>
  <p:tag name="IGUANATEXSIZE" val="40"/>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 = 359^\circ&#10;\]&#10;&#10;\end{document}"/>
  <p:tag name="IGUANATEXSIZE" val="40"/>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A - B = 1^\circ - 359^\circ =-358^\circ&#10;\]&#10;&#10;\end{document}"/>
  <p:tag name="IGUANATEXSIZE" val="40"/>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ngle \in [0, 2\pi)&#10;\]&#10;&#10;\end{document}"/>
  <p:tag name="IGUANATEXSIZE" val="40"/>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 1^\circ&#10;\]&#10;&#10;\end{document}"/>
  <p:tag name="IGUANATEXSIZE" val="40"/>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 = 359^\circ&#10;\]&#10;&#10;\end{document}"/>
  <p:tag name="IGUANATEXSIZE" val="4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Sigma)&#10;\]&#10;&#10;\end{document}"/>
  <p:tag name="IGUANATEXSIZE" val="50"/>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ngle \in [0, 2\pi)&#10;\]&#10;&#10;\end{document}"/>
  <p:tag name="IGUANATEXSIZE" val="40"/>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 1^\circ&#10;\]&#10;&#10;\end{document}"/>
  <p:tag name="IGUANATEXSIZE" val="40"/>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 = 359^\circ&#10;\]&#10;&#10;\end{document}"/>
  <p:tag name="IGUANATEXSIZE" val="40"/>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A - B + \pi) \% 2\pi - \pi &#10;\]&#10;&#10;\end{document}"/>
  <p:tag name="IGUANATEXSIZE" val="40"/>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circ - 359^\circ + 180 ^\circ)\%360^\circ - 180 ^\circ&#10;\]&#10;\end{document}"/>
  <p:tag name="IGUANATEXSIZE" val="40"/>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78 ^\circ\%360^\circ - 180 ^\circ&#10;\]&#10;\end{document}"/>
  <p:tag name="IGUANATEXSIZE" val="40"/>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82^\circ - 180 ^\circ&#10;\]&#10;\end{document}"/>
  <p:tag name="IGUANATEXSIZE" val="40"/>
</p:tagLst>
</file>

<file path=ppt/tags/tag1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2^\circ&#10;\]&#10;\end{document}"/>
  <p:tag name="IGUANATEXSIZE" val="40"/>
</p:tagLst>
</file>

<file path=ppt/tags/tag1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ngle \in [-\pi, \pi)&#10;\]&#10;&#10;\end{document}"/>
  <p:tag name="IGUANATEXSIZE" val="40"/>
</p:tagLst>
</file>

<file path=ppt/tags/tag1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 179^\circ&#10;\]&#10;&#10;\end{document}"/>
  <p:tag name="IGUANATEXSIZE" val="4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sim\mathcal{N}(F\mu,F\Sigma F^T)&#10;\]&#10;&#10;\end{document}"/>
  <p:tag name="IGUANATEXSIZE" val="50"/>
</p:tagLst>
</file>

<file path=ppt/tags/tag1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 = -179^\circ&#10;\]&#10;&#10;\end{document}"/>
  <p:tag name="IGUANATEXSIZE" val="40"/>
</p:tagLst>
</file>

<file path=ppt/tags/tag1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A - B = 179^\circ +179^\circ =358^\circ&#10;\]&#10;&#10;\end{document}"/>
  <p:tag name="IGUANATEXSIZE" val="40"/>
</p:tagLst>
</file>

<file path=ppt/tags/tag1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 179^\circ&#10;\]&#10;&#10;\end{document}"/>
  <p:tag name="IGUANATEXSIZE" val="40"/>
</p:tagLst>
</file>

<file path=ppt/tags/tag1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 = -179^\circ&#10;\]&#10;&#10;\end{document}"/>
  <p:tag name="IGUANATEXSIZE" val="40"/>
</p:tagLst>
</file>

<file path=ppt/tags/tag1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text{piTopi}(A - B )&#10;\]&#10;&#10;\end{document}"/>
  <p:tag name="IGUANATEXSIZE" val="40"/>
</p:tagLst>
</file>

<file path=ppt/tags/tag1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ngle \in [-\pi, \pi)&#10;\]&#10;&#10;\end{document}"/>
  <p:tag name="IGUANATEXSIZE" val="40"/>
</p:tagLst>
</file>

<file path=ppt/tags/tag1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 179^\circ&#10;\]&#10;&#10;\end{document}"/>
  <p:tag name="IGUANATEXSIZE" val="40"/>
</p:tagLst>
</file>

<file path=ppt/tags/tag1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 = -179^\circ&#10;\]&#10;&#10;\end{document}"/>
  <p:tag name="IGUANATEXSIZE" val="40"/>
</p:tagLst>
</file>

<file path=ppt/tags/tag1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text{piTopi}(A - B )&#10;\]&#10;&#10;\end{document}"/>
  <p:tag name="IGUANATEXSIZE" val="40"/>
</p:tagLst>
</file>

<file path=ppt/tags/tag1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358^\circ - 360 ^\circ&#10;\]&#10;\end{document}"/>
  <p:tag name="IGUANATEXSIZE" val="4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 \mathbf{u} \sim \mathcal{N}(\mu + \mathbf{u} ,&#10;\Sigma)&#10;\]&#10;&#10;\end{document}"/>
  <p:tag name="IGUANATEXSIZE" val="50"/>
</p:tagLst>
</file>

<file path=ppt/tags/tag1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2^\circ&#10;\]&#10;\end{document}"/>
  <p:tag name="IGUANATEXSIZE" val="40"/>
</p:tagLst>
</file>

<file path=ppt/tags/tag1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ngle \in [-\pi, \pi)&#10;\]&#10;&#10;\end{document}"/>
  <p:tag name="IGUANATEXSIZE" val="40"/>
</p:tagLst>
</file>

<file path=ppt/tags/tag1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1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1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cos(\theta_{wa})+x_{ab}\sin(\theta_{wa})+y_{wa}&#10;\]&#10;&#10;\end{document}"/>
  <p:tag name="IGUANATEXSIZE" val="30"/>
</p:tagLst>
</file>

<file path=ppt/tags/tag1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b}=\theta_{wa} + \theta_{ab}&#10;\]&#10;&#10;\end{document}"/>
  <p:tag name="IGUANATEXSIZE" val="30"/>
</p:tagLst>
</file>

<file path=ppt/tags/tag1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cos(\theta_{wa})&#10;\]&#10;&#10;\end{document}"/>
  <p:tag name="IGUANATEXSIZE" val="30"/>
</p:tagLst>
</file>

<file path=ppt/tags/tag1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sin(\theta_{wa})&#10;\]&#10;&#10;\end{document}"/>
  <p:tag name="IGUANATEXSIZE" val="30"/>
</p:tagLst>
</file>

<file path=ppt/tags/tag1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30"/>
</p:tagLst>
</file>

<file path=ppt/tags/tag1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_x,\Sigma_x)&#10;\]&#10;&#10;\end{document}"/>
  <p:tag name="IGUANATEXSIZE" val="50"/>
</p:tagLst>
</file>

<file path=ppt/tags/tag1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b}=&#10;\]&#10;&#10;\end{document}"/>
  <p:tag name="IGUANATEXSIZE" val="30"/>
</p:tagLst>
</file>

<file path=ppt/tags/tag1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wb}\\&#10;y_{wb}\\&#10;\theta_{wb}&#10;\end{bmatrix} =&#10;\begin{bmatrix}&#10;\cos(\theta_{wa})&amp; -\sin(\theta_{wa}) &amp; 0 \\&#10;\sin(\theta_{wa})&amp; \cos(\theta_{wa})  &amp; 0  \\&#10;0                    &amp;  0                     &amp; 1&#10;\end{bmatrix} &#10;\begin{bmatrix}&#10;x_{ab} \\&#10;y_{ab} \\&#10;\theta_{ab} &#10;\end{bmatrix} &#10;+&#10;\begin{bmatrix}&#10;x_{wa}\\&#10;y_{wa} \\&#10;\theta_{wa} &#10;\end{bmatrix} &#10;\]&#10;&#10;\end{document}"/>
  <p:tag name="IGUANATEXSIZE" val="30"/>
</p:tagLst>
</file>

<file path=ppt/tags/tag1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begin{bmatrix}&#10;\cos(\theta_{wa})&amp; -\sin(\theta_{wa}) &amp; 0 \\&#10;\sin(\theta_{wa}) &amp; \cos(\theta_{wa}) &amp; 0  \\&#10;0                    &amp;  0                     &amp; 1&#10;\end{bmatrix} &#10;\mathbf{x}_{ab}&#10;+&#10;\mathbf{x}_{wa}&#10;\]&#10;&#10;\end{document}"/>
  <p:tag name="IGUANATEXSIZE" val="30"/>
</p:tagLst>
</file>

<file path=ppt/tags/tag1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mathbf{x}_{t} \oplus \mathbf{u}_{t}&#10;\]&#10;&#10;\end{document}"/>
  <p:tag name="IGUANATEXSIZE" val="40"/>
</p:tagLst>
</file>

<file path=ppt/tags/tag1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1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10;\begin{bmatrix}&#10;x_{t+1}\\&#10;y_{t+1}\\&#10;\theta_{t+1}&#10;\end{bmatrix}&#10;\]&#10;\end{document}"/>
  <p:tag name="IGUANATEXSIZE" val="30"/>
</p:tagLst>
</file>

<file path=ppt/tags/tag1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1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u}_{t}= &#10;\begin{bmatrix}&#10;\Delta x_{t}\\&#10;\Delta y_{t}\\&#10;\Delta \theta_{t}&#10;\end{bmatrix}&#10;\]&#10;\end{document}"/>
  <p:tag name="IGUANATEXSIZE" val="30"/>
</p:tagLst>
</file>

<file path=ppt/tags/tag1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1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y}\sim\mathcal{N}(\mu_y,\Sigma_y)&#10;\]&#10;&#10;\end{document}"/>
  <p:tag name="IGUANATEXSIZE" val="50"/>
</p:tagLst>
</file>

<file path=ppt/tags/tag2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mathbf{x}_{t} \oplus \mathbf{u}_{t}&#10;\]&#10;&#10;\end{document}"/>
  <p:tag name="IGUANATEXSIZE" val="40"/>
</p:tagLst>
</file>

<file path=ppt/tags/tag2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10;\begin{bmatrix}&#10;x_{t+1}\\&#10;y_{t+1}\\&#10;\theta_{t+1}&#10;\end{bmatrix}&#10;\]&#10;\end{document}"/>
  <p:tag name="IGUANATEXSIZE" val="30"/>
</p:tagLst>
</file>

<file path=ppt/tags/tag2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u}_{t}= &#10;\begin{bmatrix}&#10;\Delta x_{t}\\&#10;\Delta y_{t}\\&#10;\Delta \theta_{t}&#10;\end{bmatrix}&#10;\]&#10;\end{document}"/>
  <p:tag name="IGUANATEXSIZE" val="30"/>
</p:tagLst>
</file>

<file path=ppt/tags/tag2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mathbf{u}_t, \mathbf{x}_t) + E\mathbf{w}_t&#10;\]&#10;&#10;\end{document}"/>
  <p:tag name="IGUANATEXSIZE" val="40"/>
</p:tagLst>
</file>

<file path=ppt/tags/tag2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mathbf{y}\sim&#10;\mathcal{N}(\mu_x+\mu_y,\Sigma_x+\Sigma_y)&#10;\]&#10;&#10;\end{document}"/>
  <p:tag name="IGUANATEXSIZE" val="50"/>
</p:tagLst>
</file>

<file path=ppt/tags/tag2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2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frac{\partial x_{t+1}}{\partial x_t } &amp; &#10;\frac{\partial x_{t+1} }{\partial y_t} &amp; &#10;\frac{\partial x_{t+1} }{\partial \theta_t} &#10;\\&#10;\frac{\partial y_{t+1}}{\partial x_t } &amp; &#10;\frac{\partial y_{t+1} }{\partial y_t} &amp; &#10;\frac{\partial y_{t+1} }{\partial \theta_t} &#10;\\&#10;\frac{\partial \theta_{t+1}}{\partial x_t } &amp; &#10;\frac{\partial \theta_{t+1} }{\partial y_t} &amp; &#10;\frac{\partial \theta_{t+1} }{\partial \theta_t} &#10;\end{bmatrix}&#10;\]&#10;&#10;\end{document}"/>
  <p:tag name="IGUANATEXSIZE" val="40"/>
</p:tagLst>
</file>

<file path=ppt/tags/tag2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frac{\partial x_{t+1} }{\partial y_t} &amp; &#10;\frac{\partial x_{t+1} }{\partial \theta_t} &#10;\\&#10;\frac{\partial y_{t+1}}{\partial x_t } &amp; &#10;\frac{\partial y_{t+1} }{\partial y_t} &amp; &#10;\frac{\partial y_{t+1} }{\partial \theta_t} &#10;\\&#10;\frac{\partial \theta_{t+1}}{\partial x_t } &amp; &#10;\frac{\partial \theta_{t+1} }{\partial y_t} &amp; &#10;\frac{\partial \theta_{t+1} }{\partial \theta_t} &#10;\end{bmatrix}&#10;\]&#10;&#10;\end{document}"/>
  <p:tag name="IGUANATEXSIZE" val="4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2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frac{\partial x_{t+1} }{\partial \theta_t} &#10;\\&#10;\frac{\partial y_{t+1}}{\partial x_t } &amp; &#10;\frac{\partial y_{t+1} }{\partial y_t} &amp; &#10;\frac{\partial y_{t+1} }{\partial \theta_t} &#10;\\&#10;\frac{\partial \theta_{t+1}}{\partial x_t } &amp; &#10;\frac{\partial \theta_{t+1} }{\partial y_t} &amp; &#10;\frac{\partial \theta_{t+1} }{\partial \theta_t} &#10;\end{bmatrix}&#10;\]&#10;&#10;\end{document}"/>
  <p:tag name="IGUANATEXSIZE" val="40"/>
</p:tagLst>
</file>

<file path=ppt/tags/tag2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2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frac{\partial y_{t+1}}{\partial x_t } &amp; &#10;\frac{\partial y_{t+1} }{\partial y_t} &amp; &#10;\frac{\partial y_{t+1} }{\partial \theta_t} &#10;\\&#10;\frac{\partial \theta_{t+1}}{\partial x_t } &amp; &#10;\frac{\partial \theta_{t+1} }{\partial y_t} &amp; &#10;\frac{\partial \theta_{t+1} }{\partial \theta_t} &#10;\end{bmatrix}&#10;\]&#10;&#10;\end{document}"/>
  <p:tag name="IGUANATEXSIZE" val="40"/>
</p:tagLst>
</file>

<file path=ppt/tags/tag2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2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frac{\partial y_{t+1} }{\partial y_t} &amp; &#10;\frac{\partial y_{t+1} }{\partial \theta_t} &#10;\\&#10;\frac{\partial \theta_{t+1}}{\partial x_t } &amp; &#10;\frac{\partial \theta_{t+1} }{\partial y_t} &amp; &#10;\frac{\partial \theta_{t+1} }{\partial \theta_t} &#10;\end{bmatrix}&#10;\]&#10;&#10;\end{document}"/>
  <p:tag name="IGUANATEXSIZE" val="40"/>
</p:tagLst>
</file>

<file path=ppt/tags/tag2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1&amp; &#10;\frac{\partial y_{t+1} }{\partial \theta_t} &#10;\\&#10;\frac{\partial \theta_{t+1}}{\partial x_t } &amp; &#10;\frac{\partial \theta_{t+1} }{\partial y_t} &amp; &#10;\frac{\partial \theta_{t+1} }{\partial \theta_t} &#10;\end{bmatrix}&#10;\]&#10;&#10;\end{document}"/>
  <p:tag name="IGUANATEXSIZE" val="40"/>
</p:tagLst>
</file>

<file path=ppt/tags/tag2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g(x)&#10;\]&#10;&#10;\end{document}"/>
  <p:tag name="IGUANATEXSIZE" val="50"/>
</p:tagLst>
</file>

<file path=ppt/tags/tag2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1&amp; &#10;-\Delta y_t \sin(\theta_t) +\Delta x_t \cos(\theta_t)&#10;\\&#10;\frac{\partial \theta_{t+1}}{\partial x_t } &amp; &#10;\frac{\partial \theta_{t+1} }{\partial y_t} &amp; &#10;\frac{\partial \theta_{t+1} }{\partial \theta_t} &#10;\end{bmatrix}&#10;\]&#10;&#10;\end{document}"/>
  <p:tag name="IGUANATEXSIZE" val="40"/>
</p:tagLst>
</file>

<file path=ppt/tags/tag2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2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1&amp; &#10;-\Delta y_t \sin(\theta_t) +\Delta x_t \cos(\theta_t)&#10;\\&#10;0&amp; &#10;\frac{\partial \theta_{t+1} }{\partial y_t} &amp; &#10;\frac{\partial \theta_{t+1} }{\partial \theta_t} &#10;\end{bmatrix}&#10;\]&#10;&#10;\end{document}"/>
  <p:tag name="IGUANATEXSIZE" val="40"/>
</p:tagLst>
</file>

<file path=ppt/tags/tag2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1&amp; &#10;-\Delta y_t \sin(\theta_t) +\Delta x_t \cos(\theta_t)&#10;\\&#10;0&amp; &#10;0&amp; &#10;\frac{\partial \theta_{t+1} }{\partial \theta_t} &#10;\end{bmatrix}&#10;\]&#10;&#10;\end{document}"/>
  <p:tag name="IGUANATEXSIZE" val="40"/>
</p:tagLst>
</file>

<file path=ppt/tags/tag2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2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1&amp; &#10;-\Delta y_t \sin(\theta_t) +\Delta x_t \cos(\theta_t)&#10;\\&#10;0&amp; &#10;0&amp; &#10;1&#10;\end{bmatrix}&#10;\]&#10;&#10;\end{document}"/>
  <p:tag name="IGUANATEXSIZE" val="40"/>
</p:tagLst>
</file>

<file path=ppt/tags/tag2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mathbf{u}_t, \mathbf{x}_t) + E\mathbf{w}_t&#10;\]&#10;&#10;\end{document}"/>
  <p:tag name="IGUANATEXSIZE" val="40"/>
</p:tagLst>
</file>

<file path=ppt/tags/tag2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1&amp; &#10;-\Delta y_t \sin(\theta_t) +\Delta x_t \cos(\theta_t)&#10;\\&#10;0&amp; &#10;0&amp; &#10;1&#10;\end{bmatrix}&#10;\]&#10;&#10;\end{document}"/>
  <p:tag name="IGUANATEXSIZE" val="40"/>
</p:tagLst>
</file>

<file path=ppt/tags/tag2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2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mathbf{u}_t, \mathbf{x}_t) + E\mathbf{w}_t&#10;\]&#10;&#10;\end{document}"/>
  <p:tag name="IGUANATEXSIZE" val="40"/>
</p:tagLst>
</file>

<file path=ppt/tags/tag2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x}^2      &amp; 0                   &amp; 0\\&#10;     0           &amp; \sigma_{y}^2     &amp;  0 \\&#10;      0              &amp;    0                &amp;  \sigma_\theta^2&#10;\end{bmatrix}&#10;\]&#10;&#10;\end{document}"/>
  <p:tag name="IGUANATEXSIZE" val="40"/>
</p:tagLst>
</file>

<file path=ppt/tags/tag2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x} \\&#10;w_{y} \\&#10;w_\theta&#10;\end{bmatrix}&#10;\sim \mathcal{N} (0, Q)&#10;\]&#10;&#10;\end{document}"/>
  <p:tag name="IGUANATEXSIZE" val="40"/>
</p:tagLst>
</file>

<file path=ppt/tags/tag2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0;\]&#10;&#10;\end{document}"/>
  <p:tag name="IGUANATEXSIZE" val="40"/>
</p:tagLst>
</file>

<file path=ppt/tags/tag2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arctan \frac{y_t-y_s}{x_t-x_s} + \mathbf{v}_t&#10;\]&#10;\end{document}"/>
  <p:tag name="IGUANATEXSIZE" val="40"/>
</p:tagLst>
</file>

<file path=ppt/tags/tag2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_{\bar{\mu}_{x_{t+1}}}&#10;\]&#10;&#10;\end{document}"/>
  <p:tag name="IGUANATEXSIZE" val="5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3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_{\mu_{x_t} }\]&#10;&#10;\end{document}"/>
  <p:tag name="IGUANATEXSIZE" val="50"/>
</p:tagLst>
</file>

<file path=ppt/tags/tag3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_{\bar{\mu}_{x_{t+1}}}&#10;\]&#10;&#10;\end{document}"/>
  <p:tag name="IGUANATEXSIZE" val="50"/>
</p:tagLst>
</file>

<file path=ppt/tags/tag3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_{\mu_{x_t} }\]&#10;&#10;\end{document}"/>
  <p:tag name="IGUANATEXSIZE" val="50"/>
</p:tagLst>
</file>

<file path=ppt/tags/tag3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_{\mu_{x_t} }\]&#10;&#10;\end{document}"/>
  <p:tag name="IGUANATEXSIZE" val="50"/>
</p:tagLst>
</file>

<file path=ppt/tags/tag3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_{\bar{\mu}_{x_{t+1}}}&#10;\]&#10;&#10;\end{document}"/>
  <p:tag name="IGUANATEXSIZE" val="50"/>
</p:tagLst>
</file>

<file path=ppt/tags/tag3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mathbf{u}_t, \mathbf{x}_t) + E\mathbf{w}_t&#10;\]&#10;&#10;\end{document}"/>
  <p:tag name="IGUANATEXSIZE" val="40"/>
</p:tagLst>
</file>

<file path=ppt/tags/tag3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1&amp; &#10;-\Delta y_t \sin(\theta_t) +\Delta x_t \cos(\theta_t)&#10;\\&#10;0&amp; &#10;0&amp; &#10;1&#10;\end{bmatrix}&#10;\]&#10;&#10;\end{document}"/>
  <p:tag name="IGUANATEXSIZE" val="40"/>
</p:tagLst>
</file>

<file path=ppt/tags/tag3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3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3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3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mathbf{u}_t, \mathbf{x}_t) + E\mathbf{w}_t&#10;\]&#10;&#10;\end{document}"/>
  <p:tag name="IGUANATEXSIZE" val="40"/>
</p:tagLst>
</file>

<file path=ppt/tags/tag3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3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3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3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x}^2      &amp; 0                   &amp; 0\\&#10;     0           &amp; \sigma_{y}^2     &amp;  0 \\&#10;      0              &amp;    0                &amp;  \sigma_\theta^2&#10;\end{bmatrix}&#10;\]&#10;&#10;\end{document}"/>
  <p:tag name="IGUANATEXSIZE" val="40"/>
</p:tagLst>
</file>

<file path=ppt/tags/tag3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x} \\&#10;w_{y} \\&#10;w_\theta&#10;\end{bmatrix}&#10;\sim \mathcal{N} (0, Q)&#10;\]&#10;&#10;\end{document}"/>
  <p:tag name="IGUANATEXSIZE" val="40"/>
</p:tagLst>
</file>

<file path=ppt/tags/tag3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0;\]&#10;&#10;\end{document}"/>
  <p:tag name="IGUANATEXSIZE" val="40"/>
</p:tagLst>
</file>

<file path=ppt/tags/tag3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begin{bmatrix}&#10;b_t \\&#10;r_t&#10;\end{bmatrix}&#10;=&#10;\begin{bmatrix}&#10;\arctan \frac{y_t-y_s}{x_t-x_s} \\&#10;\sqrt{(x_t-x_s)^2 + (y_t - y_s)^2}&#10;\end{bmatrix}&#10;+ \mathbf{v}_t &#10;\]&#10;\end{document}"/>
  <p:tag name="IGUANATEXSIZE" val="40"/>
</p:tagLst>
</file>

<file path=ppt/tags/tag3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_{\bar{\mu}_{x_{t+1}}}&#10;\]&#10;&#10;\end{document}"/>
  <p:tag name="IGUANATEXSIZE" val="50"/>
</p:tagLst>
</file>

<file path=ppt/tags/tag3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_{\bar{\mu}_{x_{t+1}}}&#10;\]&#10;&#10;\end{document}"/>
  <p:tag name="IGUANATEXSIZE" val="5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3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3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3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G\mathbf{v}_t&#10;\]&#10;&#10;\end{document}"/>
  <p:tag name="IGUANATEXSIZE" val="40"/>
</p:tagLst>
</file>

<file path=ppt/tags/tag3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3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3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mathbf{w}_t)&#10;\]&#10;&#10;\end{document}"/>
  <p:tag name="IGUANATEXSIZE" val="40"/>
</p:tagLst>
</file>

<file path=ppt/tags/tag3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mathbf{v}_{t+1}) &#10;\]&#10;&#10;\end{document}"/>
  <p:tag name="IGUANATEXSIZE" val="40"/>
</p:tagLst>
</file>

<file path=ppt/tags/tag3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3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3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3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3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3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3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3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3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3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3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3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G\mathbf{v}_t&#10;\]&#10;&#10;\end{document}"/>
  <p:tag name="IGUANATEXSIZE" val="4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3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3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3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3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3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3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3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3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GRG^T&#10;\]&#10;&#10;\end{document}"/>
  <p:tag name="IGUANATEXSIZE" val="35"/>
</p:tagLst>
</file>

<file path=ppt/tags/tag3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3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x) \approx f(a) + f'(a)(x-a)&#10;\]&#10;\end{document}"/>
  <p:tag name="IGUANATEXSIZE" val="30"/>
</p:tagLst>
</file>

<file path=ppt/tags/tag3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mathbf{h} (\bar{\mu}_{x_{t+1}})&#10;\]&#10;&#10;\end{document}"/>
  <p:tag name="IGUANATEXSIZE" val="35"/>
</p:tagLst>
</file>

<file path=ppt/tags/tag3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nabla \mathbf{h}_{\bar{\mu}_{x_{t+1}}} \bar{\Sigma}_{x_{t+1}} &#10;\nabla \mathbf{h}_{\bar{\mu}_{x_{t+1}}}^T + R&#10;\]&#10;&#10;\end{document}"/>
  <p:tag name="IGUANATEXSIZE" val="30"/>
</p:tagLst>
</file>

<file path=ppt/tags/tag3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nabla \mathbf{h}_{\bar{\mu}_{x_{t+1}}}^T S^{-1}&#10;\]&#10;&#10;\end{document}"/>
  <p:tag name="IGUANATEXSIZE" val="35"/>
</p:tagLst>
</file>

<file path=ppt/tags/tag3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3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3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nabla \mathbf{h}_{\bar{\mu}_{x_{t+1}}}) \bar{\Sigma}_{x_{t+1}} &#10;\]&#10;&#10;\end{document}"/>
  <p:tag name="IGUANATEXSIZE" val="35"/>
</p:tagLst>
</file>

<file path=ppt/tags/tag3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35"/>
</p:tagLst>
</file>

<file path=ppt/tags/tag3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nabla \mathbf{f}_{\mu_{x_t} }&#10; \Sigma_{x_t} \nabla \mathbf{f}_{\mu_{x_t} }^T + E Q E^T&#10;\]&#10;&#10;\end{document}"/>
  <p:tag name="IGUANATEXSIZE" val="30"/>
</p:tagLst>
</file>

<file path=ppt/tags/tag3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mathbf{w}_t)&#10;\]&#10;&#10;\end{document}"/>
  <p:tag name="IGUANATEXSIZE" val="40"/>
</p:tagLst>
</file>

<file path=ppt/tags/tag3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mathbf{v}_{t+1}) &#10;\]&#10;&#10;\end{document}"/>
  <p:tag name="IGUANATEXSIZE" val="4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3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mathbf{h} (\bar{\mu}_{x_{t+1}},0)&#10;\]&#10;&#10;\end{document}"/>
  <p:tag name="IGUANATEXSIZE" val="35"/>
</p:tagLst>
</file>

<file path=ppt/tags/tag3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nabla \mathbf{h}_{\bar{\mu}_{x_{t+1}}}^T S^{-1}&#10;\]&#10;&#10;\end{document}"/>
  <p:tag name="IGUANATEXSIZE" val="35"/>
</p:tagLst>
</file>

<file path=ppt/tags/tag3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3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3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nabla \mathbf{h}_{\bar{\mu}_{x_{t+1}}}) \bar{\Sigma}_{x_{t+1}} &#10;\]&#10;&#10;\end{document}"/>
  <p:tag name="IGUANATEXSIZE" val="35"/>
</p:tagLst>
</file>

<file path=ppt/tags/tag3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0)&#10;\]&#10;&#10;\end{document}"/>
  <p:tag name="IGUANATEXSIZE" val="35"/>
</p:tagLst>
</file>

<file path=ppt/tags/tag3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nabla \mathbf{f}_{\mu_{x_t} }&#10; \Sigma_{x_t} \nabla \mathbf{f}_{\mu_{x_t} }^T + \nabla \mathbf{f}^w_{\mu_{x_t} }&#10; Q (\nabla \mathbf{f}^w_{\mu_{x_t}})^T&#10;\]&#10;&#10;\end{document}"/>
  <p:tag name="IGUANATEXSIZE" val="25"/>
</p:tagLst>
</file>

<file path=ppt/tags/tag3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nabla \mathbf{h}_{\bar{\mu}_{x_{t+1}}} \bar{\Sigma}_{x_{t+1}} &#10;\nabla \mathbf{h}_{\bar{\mu}_{x_{t+1}}}^T + &#10;\nabla \mathbf{h}^v_{\bar{\mu}_{x_{t+1}}} R&#10;(\nabla \mathbf{h}^v_{\bar{\mu}_{x_{t+1}}} )^T&#10;\]&#10;&#10;\end{document}"/>
  <p:tag name="IGUANATEXSIZE" val="20"/>
</p:tagLst>
</file>

<file path=ppt/tags/tag3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_{\bar{\mu}_{x_{t+1}}}&#10;\]&#10;&#10;\end{document}"/>
  <p:tag name="IGUANATEXSIZE" val="30"/>
</p:tagLst>
</file>

<file path=ppt/tags/tag3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_{\mu_{x_t} }\]&#10;&#10;\end{document}"/>
  <p:tag name="IGUANATEXSIZE" val="35"/>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3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w_{\mu_{x_t}}&#10;\]&#10;&#10;\end{document}"/>
  <p:tag name="IGUANATEXSIZE" val="30"/>
</p:tagLst>
</file>

<file path=ppt/tags/tag3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v_{\bar{\mu}_{x_{t+1}}} &#10;\]&#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x) \approx f(a) + f'(a)(x-a)&#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mathbf{f}(u_t, \mu_{x_t}) + &#10;\nabla \mathbf{f}_{\mu_{x_t}}(\mathbf{x}_t - \mu_{x_t}) + E\mathbf{w}_t&#10;\]&#10;&#10;\end{document}"/>
  <p:tag name="IGUANATEXSIZE" val="4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10;\]&#10;&#10;\end{document}"/>
  <p:tag name="IGUANATEXSIZE" val="4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4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F \mathbf{x}_t +&#10;U_t + E\mathbf{w}_t&#10;\]&#10;&#10;\end{document}"/>
  <p:tag name="IGUANATEXSIZE" val="4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3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F \mathbf{x}_t +&#10;U_t + E\mathbf{w}_t&#10;\]&#10;&#10;\end{document}"/>
  <p:tag name="IGUANATEXSIZE" val="4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3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U_t&#10;\]&#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nabla \mathbf{f}_{\mu_{x_t}} \mu_{x_t} &#10;+ \mathbf{f}(u_t, \mu_{x_t}) - &#10;\nabla \mathbf{f}_{\mu_{x_t} } \mu_{x_t} &#10;\]&#10;&#10;\end{document}"/>
  <p:tag name="IGUANATEXSIZE" val="3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10;\]&#10;&#10;\end{document}"/>
  <p:tag name="IGUANATEXSIZE" val="4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4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F \mathbf{x}_t +&#10;U_t + E\mathbf{w}_t&#10;\]&#10;&#10;\end{document}"/>
  <p:tag name="IGUANATEXSIZE" val="4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3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U_t&#10;\]&#10;&#10;\end{document}"/>
  <p:tag name="IGUANATEXSIZE" val="3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10;\]&#10;&#10;\end{document}"/>
  <p:tag name="IGUANATEXSIZE" val="4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4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F \mathbf{x}_t +&#10;U_t + E\mathbf{w}_t&#10;\]&#10;&#10;\end{document}"/>
  <p:tag name="IGUANATEXSIZE" val="4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3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10;\]&#10;&#10;\end{document}"/>
  <p:tag name="IGUANATEXSIZE" val="4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4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nabla \mathbf{f}_{\mu_{x_t} }&#10; \Sigma_{x_t} \nabla \mathbf{f}_{\mu_{x_t} }^T + E Q E^T&#10;\]&#10;&#10;\end{document}"/>
  <p:tag name="IGUANATEXSIZE" val="3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35"/>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nabla \mathbf{f}_{\mu_{x_t} }&#10; \Sigma_{x_t} \nabla \mathbf{f}_{\mu_{x_t} }^T + E Q E^T&#10;\]&#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x) \approx f(a) + f'(a)(x-a)&#10;\]&#10;\end{document}"/>
  <p:tag name="IGUANATEXSIZE" val="3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approx \mathbf{h}(\bar{\mu}_{x_{t+1}}) + &#10;\nabla \mathbf{h}_{\bar{\mu}_{x_{t+1}}}&#10;(\mathbf{x}_{t+1} - \bar{\mu}_{x_{t+1}}) + \mathbf{v}_t&#10;\]&#10;&#10;\end{document}"/>
  <p:tag name="IGUANATEXSIZE" val="4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approx &#10;\nabla \mathbf{h}_{\bar{\mu}_{x_{t+1}}}&#10;\mathbf{x}_{t+1} + \mathbf{h}(\bar{\mu}_{x_{t+1}}) -&#10;\nabla \mathbf{h}_{\bar{\mu}_{x_{t+1}}}\bar{\mu}_{x_{t+1}}+&#10;\mathbf{v}_t&#10;\]&#10;&#10;\end{document}"/>
  <p:tag name="IGUANATEXSIZE" val="35"/>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approx &#10;\nabla \mathbf{h}_{\bar{\mu}_{x_{t+1}}}&#10;\mathbf{x}_{t+1} + \mathbf{h}(\bar{\mu}_{x_{t+1}}) -&#10;\nabla \mathbf{h}_{\bar{\mu}_{x_{t+1}}}\bar{\mu}_{x_{t+1}}+&#10;\mathbf{v}_t&#10;\]&#10;&#10;\end{document}"/>
  <p:tag name="IGUANATEXSIZE" val="35"/>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0;\]&#10;&#10;\end{document}"/>
  <p:tag name="IGUANATEXSIZE" val="4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_{t+1}&#10;\]&#10;&#10;\end{document}"/>
  <p:tag name="IGUANATEXSIZE" val="4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z}_{t+1} - T_{t+1} &#10;= H \mathbf{x}_{t+1} +&#10;\mathbf{v}_t&#10;\]&#10;&#10;\end{document}"/>
  <p:tag name="IGUANATEXSIZE" val="35"/>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approx &#10;\nabla \mathbf{h}_{\bar{\mu}_{x_{t+1}}}&#10;\mathbf{x}_{t+1} + \mathbf{h}(\bar{\mu}_{x_{t+1}}) -&#10;\nabla \mathbf{h}_{\bar{\mu}_{x_{t+1}}}\bar{\mu}_{x_{t+1}}+&#10;\mathbf{v}_t&#10;\]&#10;&#10;\end{document}"/>
  <p:tag name="IGUANATEXSIZE" val="35"/>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0;\]&#10;&#10;\end{document}"/>
  <p:tag name="IGUANATEXSIZE" val="4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_{t+1}&#10;\]&#10;&#10;\end{document}"/>
  <p:tag name="IGUANATEXSIZE" val="4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z}_{t+1} - T_{t+1} &#10;= H \mathbf{x}_{t+1} +&#10;\mathbf{v}_t&#10;\]&#10;&#10;\end{document}"/>
  <p:tag name="IGUANATEXSIZE" val="35"/>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照片 - 垂直倒影">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照片 - 垂直倒影">
      <a:majorFont>
        <a:latin typeface="Gill Sans"/>
        <a:ea typeface="Heiti SC Light"/>
        <a:cs typeface="Heiti SC Light"/>
      </a:majorFont>
      <a:minorFont>
        <a:latin typeface="Gill Sans"/>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lnDef>
  </a:objectDefaults>
  <a:extraClrSchemeLst>
    <a:extraClrScheme>
      <a:clrScheme name="照片 - 垂直倒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26541</TotalTime>
  <Words>2571</Words>
  <Application>Microsoft Office PowerPoint</Application>
  <PresentationFormat>全屏显示(4:3)</PresentationFormat>
  <Paragraphs>410</Paragraphs>
  <Slides>135</Slides>
  <Notes>0</Notes>
  <HiddenSlides>0</HiddenSlides>
  <MMClips>6</MMClips>
  <ScaleCrop>false</ScaleCrop>
  <HeadingPairs>
    <vt:vector size="6" baseType="variant">
      <vt:variant>
        <vt:lpstr>已用的字体</vt:lpstr>
      </vt:variant>
      <vt:variant>
        <vt:i4>15</vt:i4>
      </vt:variant>
      <vt:variant>
        <vt:lpstr>主题</vt:lpstr>
      </vt:variant>
      <vt:variant>
        <vt:i4>8</vt:i4>
      </vt:variant>
      <vt:variant>
        <vt:lpstr>幻灯片标题</vt:lpstr>
      </vt:variant>
      <vt:variant>
        <vt:i4>135</vt:i4>
      </vt:variant>
    </vt:vector>
  </HeadingPairs>
  <TitlesOfParts>
    <vt:vector size="158" baseType="lpstr">
      <vt:lpstr>Arial Unicode MS</vt:lpstr>
      <vt:lpstr>Futura-Bold</vt:lpstr>
      <vt:lpstr>Gill Sans</vt:lpstr>
      <vt:lpstr>GungsuhChe</vt:lpstr>
      <vt:lpstr>Heiti SC Light</vt:lpstr>
      <vt:lpstr>宋体</vt:lpstr>
      <vt:lpstr>Arial</vt:lpstr>
      <vt:lpstr>Browallia New</vt:lpstr>
      <vt:lpstr>Calibri</vt:lpstr>
      <vt:lpstr>Candara</vt:lpstr>
      <vt:lpstr>Comic Sans MS</vt:lpstr>
      <vt:lpstr>Corbel</vt:lpstr>
      <vt:lpstr>Courier New</vt:lpstr>
      <vt:lpstr>Times New Roman</vt:lpstr>
      <vt:lpstr>Tunga</vt:lpstr>
      <vt:lpstr>1_Office 主题</vt:lpstr>
      <vt:lpstr>2_Office 主题</vt:lpstr>
      <vt:lpstr>3_Office 主题</vt:lpstr>
      <vt:lpstr>4_Office 主题</vt:lpstr>
      <vt:lpstr>5_Office 主题</vt:lpstr>
      <vt:lpstr>照片 - 垂直倒影</vt:lpstr>
      <vt:lpstr>6_Office 主题</vt:lpstr>
      <vt:lpstr>7_Office 主题</vt:lpstr>
      <vt:lpstr>The Fundamental of  Mobile Robot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samuel</dc:creator>
  <cp:lastModifiedBy>Samuel</cp:lastModifiedBy>
  <cp:revision>1800</cp:revision>
  <dcterms:created xsi:type="dcterms:W3CDTF">2013-03-12T03:45:40Z</dcterms:created>
  <dcterms:modified xsi:type="dcterms:W3CDTF">2017-02-20T08:48:07Z</dcterms:modified>
</cp:coreProperties>
</file>